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na Bodin" initials="MB" lastIdx="1" clrIdx="0">
    <p:extLst>
      <p:ext uri="{19B8F6BF-5375-455C-9EA6-DF929625EA0E}">
        <p15:presenceInfo xmlns:p15="http://schemas.microsoft.com/office/powerpoint/2012/main" userId="4b1cb2ad399757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BDDB8-9B33-4EB8-B36B-1693FFD1B430}" v="8" dt="2021-07-04T15:02:47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élina Bodin" userId="4b1cb2ad399757a9" providerId="LiveId" clId="{4538268E-053B-4D4A-94C3-B611A6E0133F}"/>
    <pc:docChg chg="custSel modSld">
      <pc:chgData name="Mélina Bodin" userId="4b1cb2ad399757a9" providerId="LiveId" clId="{4538268E-053B-4D4A-94C3-B611A6E0133F}" dt="2021-06-08T12:35:24.108" v="109" actId="1076"/>
      <pc:docMkLst>
        <pc:docMk/>
      </pc:docMkLst>
      <pc:sldChg chg="modSp mod modAnim">
        <pc:chgData name="Mélina Bodin" userId="4b1cb2ad399757a9" providerId="LiveId" clId="{4538268E-053B-4D4A-94C3-B611A6E0133F}" dt="2021-06-08T12:35:24.108" v="109" actId="1076"/>
        <pc:sldMkLst>
          <pc:docMk/>
          <pc:sldMk cId="909773266" sldId="274"/>
        </pc:sldMkLst>
        <pc:spChg chg="mod">
          <ac:chgData name="Mélina Bodin" userId="4b1cb2ad399757a9" providerId="LiveId" clId="{4538268E-053B-4D4A-94C3-B611A6E0133F}" dt="2021-06-08T12:35:24.108" v="109" actId="1076"/>
          <ac:spMkLst>
            <pc:docMk/>
            <pc:sldMk cId="909773266" sldId="274"/>
            <ac:spMk id="3" creationId="{AD24713D-8884-43EC-BAE2-735E9BEF91CA}"/>
          </ac:spMkLst>
        </pc:spChg>
        <pc:spChg chg="mod">
          <ac:chgData name="Mélina Bodin" userId="4b1cb2ad399757a9" providerId="LiveId" clId="{4538268E-053B-4D4A-94C3-B611A6E0133F}" dt="2021-06-08T12:33:33.929" v="101" actId="1076"/>
          <ac:spMkLst>
            <pc:docMk/>
            <pc:sldMk cId="909773266" sldId="274"/>
            <ac:spMk id="5" creationId="{8ED56F97-8C11-4120-ADAF-250DBAF1C114}"/>
          </ac:spMkLst>
        </pc:spChg>
        <pc:spChg chg="mod">
          <ac:chgData name="Mélina Bodin" userId="4b1cb2ad399757a9" providerId="LiveId" clId="{4538268E-053B-4D4A-94C3-B611A6E0133F}" dt="2021-06-08T12:34:13.889" v="102" actId="1076"/>
          <ac:spMkLst>
            <pc:docMk/>
            <pc:sldMk cId="909773266" sldId="274"/>
            <ac:spMk id="6" creationId="{1CCF3BBE-4C8C-4575-847E-6FBD9B9525DC}"/>
          </ac:spMkLst>
        </pc:spChg>
        <pc:spChg chg="mod">
          <ac:chgData name="Mélina Bodin" userId="4b1cb2ad399757a9" providerId="LiveId" clId="{4538268E-053B-4D4A-94C3-B611A6E0133F}" dt="2021-06-08T12:34:20.178" v="103" actId="1076"/>
          <ac:spMkLst>
            <pc:docMk/>
            <pc:sldMk cId="909773266" sldId="274"/>
            <ac:spMk id="7" creationId="{7BD1B646-AADD-4920-8D7A-A644A6638453}"/>
          </ac:spMkLst>
        </pc:spChg>
        <pc:spChg chg="mod">
          <ac:chgData name="Mélina Bodin" userId="4b1cb2ad399757a9" providerId="LiveId" clId="{4538268E-053B-4D4A-94C3-B611A6E0133F}" dt="2021-06-08T12:34:35.979" v="104" actId="1076"/>
          <ac:spMkLst>
            <pc:docMk/>
            <pc:sldMk cId="909773266" sldId="274"/>
            <ac:spMk id="8" creationId="{1C76E27B-179A-41DE-B374-9BF79826366E}"/>
          </ac:spMkLst>
        </pc:spChg>
        <pc:spChg chg="mod">
          <ac:chgData name="Mélina Bodin" userId="4b1cb2ad399757a9" providerId="LiveId" clId="{4538268E-053B-4D4A-94C3-B611A6E0133F}" dt="2021-06-08T12:34:47.643" v="105" actId="1076"/>
          <ac:spMkLst>
            <pc:docMk/>
            <pc:sldMk cId="909773266" sldId="274"/>
            <ac:spMk id="10" creationId="{E3F35A12-F3AF-43BA-AE50-0CC928738DEA}"/>
          </ac:spMkLst>
        </pc:spChg>
        <pc:spChg chg="mod">
          <ac:chgData name="Mélina Bodin" userId="4b1cb2ad399757a9" providerId="LiveId" clId="{4538268E-053B-4D4A-94C3-B611A6E0133F}" dt="2021-06-08T12:34:55.103" v="106" actId="1076"/>
          <ac:spMkLst>
            <pc:docMk/>
            <pc:sldMk cId="909773266" sldId="274"/>
            <ac:spMk id="12" creationId="{5828672C-97CC-4179-810E-9F1370A84976}"/>
          </ac:spMkLst>
        </pc:spChg>
        <pc:spChg chg="mod">
          <ac:chgData name="Mélina Bodin" userId="4b1cb2ad399757a9" providerId="LiveId" clId="{4538268E-053B-4D4A-94C3-B611A6E0133F}" dt="2021-06-08T12:35:02.029" v="107" actId="1076"/>
          <ac:spMkLst>
            <pc:docMk/>
            <pc:sldMk cId="909773266" sldId="274"/>
            <ac:spMk id="14" creationId="{8362C021-4990-4F70-B89E-8B7E63C16E3A}"/>
          </ac:spMkLst>
        </pc:spChg>
        <pc:spChg chg="mod">
          <ac:chgData name="Mélina Bodin" userId="4b1cb2ad399757a9" providerId="LiveId" clId="{4538268E-053B-4D4A-94C3-B611A6E0133F}" dt="2021-06-08T12:35:15.487" v="108" actId="1076"/>
          <ac:spMkLst>
            <pc:docMk/>
            <pc:sldMk cId="909773266" sldId="274"/>
            <ac:spMk id="29" creationId="{5C4545E1-AA5C-46C7-A18D-1F31411F2BA9}"/>
          </ac:spMkLst>
        </pc:spChg>
      </pc:sldChg>
    </pc:docChg>
  </pc:docChgLst>
  <pc:docChgLst>
    <pc:chgData name="Mélina Bodin" userId="4b1cb2ad399757a9" providerId="LiveId" clId="{1C7BDDB8-9B33-4EB8-B36B-1693FFD1B430}"/>
    <pc:docChg chg="modSld">
      <pc:chgData name="Mélina Bodin" userId="4b1cb2ad399757a9" providerId="LiveId" clId="{1C7BDDB8-9B33-4EB8-B36B-1693FFD1B430}" dt="2021-07-04T15:02:47.355" v="12"/>
      <pc:docMkLst>
        <pc:docMk/>
      </pc:docMkLst>
      <pc:sldChg chg="addSp delSp modSp modTransition modAnim">
        <pc:chgData name="Mélina Bodin" userId="4b1cb2ad399757a9" providerId="LiveId" clId="{1C7BDDB8-9B33-4EB8-B36B-1693FFD1B430}" dt="2021-07-04T15:02:47.355" v="12"/>
        <pc:sldMkLst>
          <pc:docMk/>
          <pc:sldMk cId="1984215803" sldId="256"/>
        </pc:sldMkLst>
        <pc:picChg chg="add del mod">
          <ac:chgData name="Mélina Bodin" userId="4b1cb2ad399757a9" providerId="LiveId" clId="{1C7BDDB8-9B33-4EB8-B36B-1693FFD1B430}" dt="2021-07-04T14:03:49.187" v="7"/>
          <ac:picMkLst>
            <pc:docMk/>
            <pc:sldMk cId="1984215803" sldId="256"/>
            <ac:picMk id="4" creationId="{1778DA56-3470-4768-A4F5-210D220BC445}"/>
          </ac:picMkLst>
        </pc:picChg>
        <pc:picChg chg="add del mod">
          <ac:chgData name="Mélina Bodin" userId="4b1cb2ad399757a9" providerId="LiveId" clId="{1C7BDDB8-9B33-4EB8-B36B-1693FFD1B430}" dt="2021-07-04T14:04:18.588" v="9"/>
          <ac:picMkLst>
            <pc:docMk/>
            <pc:sldMk cId="1984215803" sldId="256"/>
            <ac:picMk id="6" creationId="{8C22C9A5-0BB2-4F80-B69F-D0D475B03C10}"/>
          </ac:picMkLst>
        </pc:picChg>
        <pc:picChg chg="add del mod">
          <ac:chgData name="Mélina Bodin" userId="4b1cb2ad399757a9" providerId="LiveId" clId="{1C7BDDB8-9B33-4EB8-B36B-1693FFD1B430}" dt="2021-07-04T14:05:31.257" v="11"/>
          <ac:picMkLst>
            <pc:docMk/>
            <pc:sldMk cId="1984215803" sldId="256"/>
            <ac:picMk id="7" creationId="{3E4CB754-E044-4052-BE0E-D7000994D699}"/>
          </ac:picMkLst>
        </pc:picChg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1984215803" sldId="256"/>
            <ac:picMk id="9" creationId="{32C6AC9E-B8A4-49B1-8537-996045AA41BE}"/>
          </ac:picMkLst>
        </pc:picChg>
      </pc:sldChg>
      <pc:sldChg chg="addSp delSp modSp modTransition modAnim">
        <pc:chgData name="Mélina Bodin" userId="4b1cb2ad399757a9" providerId="LiveId" clId="{1C7BDDB8-9B33-4EB8-B36B-1693FFD1B430}" dt="2021-07-04T15:02:47.355" v="12"/>
        <pc:sldMkLst>
          <pc:docMk/>
          <pc:sldMk cId="2196783927" sldId="257"/>
        </pc:sldMkLst>
        <pc:picChg chg="add del mod">
          <ac:chgData name="Mélina Bodin" userId="4b1cb2ad399757a9" providerId="LiveId" clId="{1C7BDDB8-9B33-4EB8-B36B-1693FFD1B430}" dt="2021-07-04T14:03:49.187" v="7"/>
          <ac:picMkLst>
            <pc:docMk/>
            <pc:sldMk cId="2196783927" sldId="257"/>
            <ac:picMk id="3" creationId="{F5368827-0AAC-418B-9208-1C47313F0FA1}"/>
          </ac:picMkLst>
        </pc:picChg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196783927" sldId="257"/>
            <ac:picMk id="4" creationId="{9EF91B9D-6F7C-4FC9-8155-28250EDAF889}"/>
          </ac:picMkLst>
        </pc:picChg>
      </pc:sldChg>
      <pc:sldChg chg="addSp delSp modSp modTransition modAnim">
        <pc:chgData name="Mélina Bodin" userId="4b1cb2ad399757a9" providerId="LiveId" clId="{1C7BDDB8-9B33-4EB8-B36B-1693FFD1B430}" dt="2021-07-04T15:02:47.355" v="12"/>
        <pc:sldMkLst>
          <pc:docMk/>
          <pc:sldMk cId="1024271244" sldId="258"/>
        </pc:sldMkLst>
        <pc:picChg chg="add del mod">
          <ac:chgData name="Mélina Bodin" userId="4b1cb2ad399757a9" providerId="LiveId" clId="{1C7BDDB8-9B33-4EB8-B36B-1693FFD1B430}" dt="2021-07-04T14:03:49.187" v="7"/>
          <ac:picMkLst>
            <pc:docMk/>
            <pc:sldMk cId="1024271244" sldId="258"/>
            <ac:picMk id="5" creationId="{9F7C8BF9-3188-4494-88D4-D9A8BE3A8104}"/>
          </ac:picMkLst>
        </pc:picChg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1024271244" sldId="258"/>
            <ac:picMk id="6" creationId="{1500CCEF-E7A0-40AD-A8C6-00542BF7A856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3155837316" sldId="259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3155837316" sldId="259"/>
            <ac:picMk id="3" creationId="{FBEDD20F-CEB8-43AE-B9CD-BDFB09DBADF5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3868038753" sldId="260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3868038753" sldId="260"/>
            <ac:picMk id="3" creationId="{161FF702-7B26-41EE-91F1-B0D6C4A0FE2F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2121853407" sldId="261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121853407" sldId="261"/>
            <ac:picMk id="3" creationId="{BBB85066-8D6D-4F28-A5FD-4CE814CBA01E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1354359540" sldId="262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1354359540" sldId="262"/>
            <ac:picMk id="3" creationId="{293DB3F3-F830-42B6-AC4E-9E6EC9A6CFF6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2204140274" sldId="263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204140274" sldId="263"/>
            <ac:picMk id="7" creationId="{D0F5B308-7C0A-4FF9-9E09-58143F723702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2878878750" sldId="264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878878750" sldId="264"/>
            <ac:picMk id="3" creationId="{33AA2A44-2905-477A-8CD0-A72AEC84FE44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2946142840" sldId="265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946142840" sldId="265"/>
            <ac:picMk id="3" creationId="{26F10A8A-751C-47D8-B28D-14275FBF83D9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3347287074" sldId="266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3347287074" sldId="266"/>
            <ac:picMk id="3" creationId="{642CD2DC-FAB7-4862-A40A-DD6875322C13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3361254718" sldId="267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3361254718" sldId="267"/>
            <ac:picMk id="3" creationId="{5B1DFE12-C0F3-4B2E-A372-3D267C9E5B73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3037509325" sldId="268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3037509325" sldId="268"/>
            <ac:picMk id="3" creationId="{DEC7582B-011D-4B0E-800D-F373EE59550A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1274191269" sldId="269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1274191269" sldId="269"/>
            <ac:picMk id="5" creationId="{BC0FCE39-0CED-4A7F-9FE6-0441CC487326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2166532064" sldId="270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2166532064" sldId="270"/>
            <ac:picMk id="5" creationId="{C6A51817-631A-46E1-A777-F9C36E296723}"/>
          </ac:picMkLst>
        </pc:picChg>
      </pc:sldChg>
      <pc:sldChg chg="addSp modSp mod modTransition">
        <pc:chgData name="Mélina Bodin" userId="4b1cb2ad399757a9" providerId="LiveId" clId="{1C7BDDB8-9B33-4EB8-B36B-1693FFD1B430}" dt="2021-07-04T15:02:47.355" v="12"/>
        <pc:sldMkLst>
          <pc:docMk/>
          <pc:sldMk cId="412865132" sldId="271"/>
        </pc:sldMkLst>
        <pc:spChg chg="mod">
          <ac:chgData name="Mélina Bodin" userId="4b1cb2ad399757a9" providerId="LiveId" clId="{1C7BDDB8-9B33-4EB8-B36B-1693FFD1B430}" dt="2021-06-11T08:13:20.141" v="1" actId="20577"/>
          <ac:spMkLst>
            <pc:docMk/>
            <pc:sldMk cId="412865132" sldId="271"/>
            <ac:spMk id="3" creationId="{039BC765-6A53-41F6-8A61-1B7D0017CFFD}"/>
          </ac:spMkLst>
        </pc:spChg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412865132" sldId="271"/>
            <ac:picMk id="8" creationId="{71358235-9227-4C40-B8AB-C84BF7489722}"/>
          </ac:picMkLst>
        </pc:picChg>
      </pc:sldChg>
      <pc:sldChg chg="addSp modSp mod modTransition">
        <pc:chgData name="Mélina Bodin" userId="4b1cb2ad399757a9" providerId="LiveId" clId="{1C7BDDB8-9B33-4EB8-B36B-1693FFD1B430}" dt="2021-07-04T15:02:47.355" v="12"/>
        <pc:sldMkLst>
          <pc:docMk/>
          <pc:sldMk cId="1358957552" sldId="272"/>
        </pc:sldMkLst>
        <pc:spChg chg="mod">
          <ac:chgData name="Mélina Bodin" userId="4b1cb2ad399757a9" providerId="LiveId" clId="{1C7BDDB8-9B33-4EB8-B36B-1693FFD1B430}" dt="2021-06-11T08:18:14.665" v="5" actId="20577"/>
          <ac:spMkLst>
            <pc:docMk/>
            <pc:sldMk cId="1358957552" sldId="272"/>
            <ac:spMk id="3" creationId="{B349155F-9C36-4365-8F5C-5E5686ADFC0C}"/>
          </ac:spMkLst>
        </pc:spChg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1358957552" sldId="272"/>
            <ac:picMk id="10" creationId="{C3F3BA26-D7FA-4F58-B2C1-7AFA4DFC4C27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773264538" sldId="273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773264538" sldId="273"/>
            <ac:picMk id="2" creationId="{CB768396-FD1B-4A11-8945-9104813DEF83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909773266" sldId="274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909773266" sldId="274"/>
            <ac:picMk id="30" creationId="{52B2FC02-8C28-47F4-9249-BD358CB18C82}"/>
          </ac:picMkLst>
        </pc:picChg>
      </pc:sldChg>
      <pc:sldChg chg="addSp modSp modTransition">
        <pc:chgData name="Mélina Bodin" userId="4b1cb2ad399757a9" providerId="LiveId" clId="{1C7BDDB8-9B33-4EB8-B36B-1693FFD1B430}" dt="2021-07-04T15:02:47.355" v="12"/>
        <pc:sldMkLst>
          <pc:docMk/>
          <pc:sldMk cId="4275388552" sldId="275"/>
        </pc:sldMkLst>
        <pc:picChg chg="add mod">
          <ac:chgData name="Mélina Bodin" userId="4b1cb2ad399757a9" providerId="LiveId" clId="{1C7BDDB8-9B33-4EB8-B36B-1693FFD1B430}" dt="2021-07-04T15:02:47.355" v="12"/>
          <ac:picMkLst>
            <pc:docMk/>
            <pc:sldMk cId="4275388552" sldId="275"/>
            <ac:picMk id="3" creationId="{9869C6A5-0F61-4CD4-BE5E-515837AA32D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33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76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133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50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711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14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4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3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00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4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0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4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1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5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46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9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2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4.sv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4.sv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EFFA4-19E6-4A64-AA65-E8227A5D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fr-FR" sz="3200"/>
              <a:t>A) Statistiques, données chiffrées</a:t>
            </a:r>
          </a:p>
        </p:txBody>
      </p:sp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996E90-47F6-4C87-A57C-537216848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41693" y="3558106"/>
            <a:ext cx="5222677" cy="2425739"/>
          </a:xfr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DA16005-F497-465B-9790-AEAD81396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66" y="2411439"/>
            <a:ext cx="5351920" cy="3572406"/>
          </a:xfrm>
          <a:prstGeom prst="rect">
            <a:avLst/>
          </a:prstGeom>
        </p:spPr>
      </p:pic>
      <p:sp>
        <p:nvSpPr>
          <p:cNvPr id="4" name="Rectangle 3" descr="Repère">
            <a:extLst>
              <a:ext uri="{FF2B5EF4-FFF2-40B4-BE49-F238E27FC236}">
                <a16:creationId xmlns:a16="http://schemas.microsoft.com/office/drawing/2014/main" id="{364EC5E3-FC7D-429B-9227-694A45B852E5}"/>
              </a:ext>
            </a:extLst>
          </p:cNvPr>
          <p:cNvSpPr/>
          <p:nvPr/>
        </p:nvSpPr>
        <p:spPr>
          <a:xfrm>
            <a:off x="859666" y="716875"/>
            <a:ext cx="452299" cy="515577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33A40B-636B-47BD-867F-9FBDDBE52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693" y="443412"/>
            <a:ext cx="5222406" cy="289667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BAB5EB-ED88-47FC-ABAD-1F8C4C6E62A6}"/>
              </a:ext>
            </a:extLst>
          </p:cNvPr>
          <p:cNvSpPr txBox="1"/>
          <p:nvPr/>
        </p:nvSpPr>
        <p:spPr>
          <a:xfrm>
            <a:off x="7487478" y="6071610"/>
            <a:ext cx="403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Aujourd’hui : 436 portails au total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EDD20F-CEB8-43AE-B9CD-BDFB09DBAD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83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26883">
        <p159:morph option="byObject"/>
      </p:transition>
    </mc:Choice>
    <mc:Fallback xmlns="">
      <p:transition spd="slow" advTm="12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55173" x="3402013" y="6161088"/>
          <p14:tracePt t="55466" x="2703513" y="6732588"/>
          <p14:tracePt t="55472" x="2879725" y="6594475"/>
          <p14:tracePt t="55479" x="3054350" y="6445250"/>
          <p14:tracePt t="55486" x="3367088" y="6219825"/>
          <p14:tracePt t="55492" x="3679825" y="5994400"/>
          <p14:tracePt t="55500" x="4092575" y="5719763"/>
          <p14:tracePt t="55506" x="4556125" y="5468938"/>
          <p14:tracePt t="55514" x="5019675" y="5205413"/>
          <p14:tracePt t="55521" x="5507038" y="4968875"/>
          <p14:tracePt t="55527" x="6034088" y="4756150"/>
          <p14:tracePt t="55533" x="6546850" y="4567238"/>
          <p14:tracePt t="55541" x="6859588" y="4479925"/>
          <p14:tracePt t="55549" x="7172325" y="4379913"/>
          <p14:tracePt t="55554" x="7472363" y="4305300"/>
          <p14:tracePt t="55561" x="7697788" y="4254500"/>
          <p14:tracePt t="55568" x="7874000" y="4217988"/>
          <p14:tracePt t="55575" x="8010525" y="4179888"/>
          <p14:tracePt t="55583" x="8099425" y="4154488"/>
          <p14:tracePt t="55588" x="8161338" y="4141788"/>
          <p14:tracePt t="55596" x="8199438" y="4141788"/>
          <p14:tracePt t="55603" x="8235950" y="4141788"/>
          <p14:tracePt t="55609" x="8248650" y="4129088"/>
          <p14:tracePt t="55623" x="8248650" y="4117975"/>
          <p14:tracePt t="55633" x="8261350" y="4117975"/>
          <p14:tracePt t="56208" x="8212138" y="4041775"/>
          <p14:tracePt t="56215" x="8123238" y="3929063"/>
          <p14:tracePt t="56222" x="8023225" y="3816350"/>
          <p14:tracePt t="56229" x="7935913" y="3716338"/>
          <p14:tracePt t="56236" x="7835900" y="3616325"/>
          <p14:tracePt t="56242" x="7710488" y="3516313"/>
          <p14:tracePt t="56251" x="7585075" y="3441700"/>
          <p14:tracePt t="56256" x="7472363" y="3378200"/>
          <p14:tracePt t="56266" x="7359650" y="3328988"/>
          <p14:tracePt t="56270" x="7235825" y="3278188"/>
          <p14:tracePt t="56277" x="7134225" y="3228975"/>
          <p14:tracePt t="56283" x="7010400" y="3165475"/>
          <p14:tracePt t="56290" x="6884988" y="3116263"/>
          <p14:tracePt t="56303" x="6772275" y="3065463"/>
          <p14:tracePt t="56306" x="6634163" y="3028950"/>
          <p14:tracePt t="56311" x="6508750" y="3003550"/>
          <p14:tracePt t="56317" x="6396038" y="2978150"/>
          <p14:tracePt t="56324" x="6270625" y="2965450"/>
          <p14:tracePt t="56334" x="6183313" y="2952750"/>
          <p14:tracePt t="56339" x="6096000" y="2928938"/>
          <p14:tracePt t="56346" x="6034088" y="2916238"/>
          <p14:tracePt t="56351" x="5970588" y="2903538"/>
          <p14:tracePt t="56359" x="5921375" y="2890838"/>
          <p14:tracePt t="56367" x="5883275" y="2878138"/>
          <p14:tracePt t="56373" x="5845175" y="2852738"/>
          <p14:tracePt t="56380" x="5821363" y="2828925"/>
          <p14:tracePt t="56387" x="5808663" y="2803525"/>
          <p14:tracePt t="56393" x="5783263" y="2778125"/>
          <p14:tracePt t="56400" x="5770563" y="2752725"/>
          <p14:tracePt t="56407" x="5745163" y="2716213"/>
          <p14:tracePt t="56417" x="5732463" y="2690813"/>
          <p14:tracePt t="56421" x="5732463" y="2665413"/>
          <p14:tracePt t="56428" x="5719763" y="2616200"/>
          <p14:tracePt t="56435" x="5708650" y="2590800"/>
          <p14:tracePt t="56442" x="5708650" y="2552700"/>
          <p14:tracePt t="56449" x="5695950" y="2516188"/>
          <p14:tracePt t="56455" x="5695950" y="2490788"/>
          <p14:tracePt t="56462" x="5695950" y="2452688"/>
          <p14:tracePt t="56469" x="5719763" y="2414588"/>
          <p14:tracePt t="56476" x="5745163" y="2352675"/>
          <p14:tracePt t="56484" x="5783263" y="2314575"/>
          <p14:tracePt t="56489" x="5832475" y="2252663"/>
          <p14:tracePt t="56499" x="5883275" y="2190750"/>
          <p14:tracePt t="56505" x="5945188" y="2139950"/>
          <p14:tracePt t="56510" x="5995988" y="2078038"/>
          <p14:tracePt t="56517" x="6045200" y="2027238"/>
          <p14:tracePt t="56524" x="6108700" y="2001838"/>
          <p14:tracePt t="56533" x="6170613" y="1965325"/>
          <p14:tracePt t="56538" x="6234113" y="1939925"/>
          <p14:tracePt t="56544" x="6308725" y="1914525"/>
          <p14:tracePt t="56552" x="6383338" y="1901825"/>
          <p14:tracePt t="56558" x="6446838" y="1889125"/>
          <p14:tracePt t="56567" x="6508750" y="1876425"/>
          <p14:tracePt t="56572" x="6534150" y="1876425"/>
          <p14:tracePt t="56579" x="6559550" y="1865313"/>
          <p14:tracePt t="56587" x="6572250" y="1865313"/>
          <p14:tracePt t="56592" x="6584950" y="1865313"/>
          <p14:tracePt t="56601" x="6584950" y="1852613"/>
          <p14:tracePt t="56616" x="6596063" y="1852613"/>
          <p14:tracePt t="56785" x="6584950" y="1852613"/>
          <p14:tracePt t="56819" x="6584950" y="1865313"/>
          <p14:tracePt t="56826" x="6584950" y="1876425"/>
          <p14:tracePt t="56848" x="6584950" y="1889125"/>
          <p14:tracePt t="56854" x="6596063" y="1889125"/>
          <p14:tracePt t="56868" x="6596063" y="1901825"/>
          <p14:tracePt t="56895" x="6608763" y="1914525"/>
          <p14:tracePt t="56915" x="6608763" y="1927225"/>
          <p14:tracePt t="56936" x="6596063" y="1927225"/>
          <p14:tracePt t="56964" x="6584950" y="1939925"/>
          <p14:tracePt t="56977" x="6584950" y="1952625"/>
          <p14:tracePt t="56990" x="6584950" y="1965325"/>
          <p14:tracePt t="57005" x="6584950" y="1978025"/>
          <p14:tracePt t="57018" x="6584950" y="1989138"/>
          <p14:tracePt t="57032" x="6572250" y="1989138"/>
          <p14:tracePt t="57039" x="6572250" y="2001838"/>
          <p14:tracePt t="57053" x="6572250" y="2014538"/>
          <p14:tracePt t="57067" x="6572250" y="2027238"/>
          <p14:tracePt t="57084" x="6572250" y="2039938"/>
          <p14:tracePt t="57088" x="6572250" y="2052638"/>
          <p14:tracePt t="57094" x="6572250" y="2078038"/>
          <p14:tracePt t="57101" x="6572250" y="2114550"/>
          <p14:tracePt t="57107" x="6572250" y="2139950"/>
          <p14:tracePt t="57118" x="6559550" y="2178050"/>
          <p14:tracePt t="57121" x="6559550" y="2214563"/>
          <p14:tracePt t="57130" x="6546850" y="2239963"/>
          <p14:tracePt t="57136" x="6546850" y="2265363"/>
          <p14:tracePt t="57143" x="6534150" y="2290763"/>
          <p14:tracePt t="57150" x="6534150" y="2303463"/>
          <p14:tracePt t="57156" x="6521450" y="2327275"/>
          <p14:tracePt t="57164" x="6521450" y="2352675"/>
          <p14:tracePt t="57170" x="6508750" y="2365375"/>
          <p14:tracePt t="57177" x="6496050" y="2390775"/>
          <p14:tracePt t="57183" x="6496050" y="2403475"/>
          <p14:tracePt t="57190" x="6483350" y="2414588"/>
          <p14:tracePt t="57204" x="6483350" y="2427288"/>
          <p14:tracePt t="57217" x="6472238" y="2439988"/>
          <p14:tracePt t="57281" x="6472238" y="2452688"/>
          <p14:tracePt t="57287" x="6472238" y="2465388"/>
          <p14:tracePt t="57299" x="6472238" y="2478088"/>
          <p14:tracePt t="57307" x="6472238" y="2490788"/>
          <p14:tracePt t="57317" x="6472238" y="2503488"/>
          <p14:tracePt t="57334" x="6472238" y="2516188"/>
          <p14:tracePt t="57424" x="6472238" y="2503488"/>
          <p14:tracePt t="57444" x="6472238" y="2490788"/>
          <p14:tracePt t="57471" x="6472238" y="2478088"/>
          <p14:tracePt t="57492" x="6472238" y="2465388"/>
          <p14:tracePt t="57506" x="6472238" y="2452688"/>
          <p14:tracePt t="57514" x="6483350" y="2452688"/>
          <p14:tracePt t="57520" x="6483350" y="2439988"/>
          <p14:tracePt t="57534" x="6483350" y="2427288"/>
          <p14:tracePt t="57556" x="6496050" y="2427288"/>
          <p14:tracePt t="57561" x="6508750" y="2427288"/>
          <p14:tracePt t="57582" x="6508750" y="2414588"/>
          <p14:tracePt t="57596" x="6508750" y="2403475"/>
          <p14:tracePt t="57609" x="6508750" y="2390775"/>
          <p14:tracePt t="57671" x="6521450" y="2378075"/>
          <p14:tracePt t="57719" x="6521450" y="2365375"/>
          <p14:tracePt t="57731" x="6521450" y="2352675"/>
          <p14:tracePt t="57739" x="6534150" y="2352675"/>
          <p14:tracePt t="57767" x="6534150" y="2339975"/>
          <p14:tracePt t="57788" x="6559550" y="2327275"/>
          <p14:tracePt t="57808" x="6572250" y="2314575"/>
          <p14:tracePt t="57815" x="6584950" y="2303463"/>
          <p14:tracePt t="57822" x="6596063" y="2303463"/>
          <p14:tracePt t="57830" x="6608763" y="2278063"/>
          <p14:tracePt t="57837" x="6608763" y="2265363"/>
          <p14:tracePt t="57843" x="6621463" y="2252663"/>
          <p14:tracePt t="57850" x="6621463" y="2227263"/>
          <p14:tracePt t="57856" x="6646863" y="2214563"/>
          <p14:tracePt t="57866" x="6646863" y="2201863"/>
          <p14:tracePt t="57870" x="6672263" y="2165350"/>
          <p14:tracePt t="57877" x="6684963" y="2152650"/>
          <p14:tracePt t="57883" x="6708775" y="2127250"/>
          <p14:tracePt t="57891" x="6721475" y="2101850"/>
          <p14:tracePt t="57901" x="6759575" y="2065338"/>
          <p14:tracePt t="57915" x="6797675" y="2014538"/>
          <p14:tracePt t="57919" x="6834188" y="1989138"/>
          <p14:tracePt t="57925" x="6859588" y="1965325"/>
          <p14:tracePt t="57933" x="6884988" y="1939925"/>
          <p14:tracePt t="57940" x="6910388" y="1901825"/>
          <p14:tracePt t="57946" x="6946900" y="1876425"/>
          <p14:tracePt t="57955" x="6972300" y="1839913"/>
          <p14:tracePt t="57960" x="6997700" y="1801813"/>
          <p14:tracePt t="57967" x="7021513" y="1776413"/>
          <p14:tracePt t="57973" x="7059613" y="1752600"/>
          <p14:tracePt t="57983" x="7072313" y="1714500"/>
          <p14:tracePt t="57987" x="7097713" y="1689100"/>
          <p14:tracePt t="57995" x="7134225" y="1663700"/>
          <p14:tracePt t="58001" x="7159625" y="1627188"/>
          <p14:tracePt t="58007" x="7210425" y="1601788"/>
          <p14:tracePt t="58017" x="7235825" y="1576388"/>
          <p14:tracePt t="58022" x="7259638" y="1552575"/>
          <p14:tracePt t="58029" x="7297738" y="1527175"/>
          <p14:tracePt t="58034" x="7323138" y="1514475"/>
          <p14:tracePt t="58042" x="7348538" y="1489075"/>
          <p14:tracePt t="58050" x="7372350" y="1476375"/>
          <p14:tracePt t="58056" x="7397750" y="1450975"/>
          <p14:tracePt t="58064" x="7423150" y="1439863"/>
          <p14:tracePt t="58069" x="7435850" y="1427163"/>
          <p14:tracePt t="58076" x="7472363" y="1401763"/>
          <p14:tracePt t="58083" x="7485063" y="1389063"/>
          <p14:tracePt t="58090" x="7497763" y="1376363"/>
          <p14:tracePt t="58100" x="7523163" y="1363663"/>
          <p14:tracePt t="58105" x="7548563" y="1350963"/>
          <p14:tracePt t="58110" x="7572375" y="1327150"/>
          <p14:tracePt t="58117" x="7597775" y="1327150"/>
          <p14:tracePt t="58124" x="7635875" y="1314450"/>
          <p14:tracePt t="58134" x="7673975" y="1301750"/>
          <p14:tracePt t="58140" x="7697788" y="1289050"/>
          <p14:tracePt t="58146" x="7723188" y="1263650"/>
          <p14:tracePt t="58152" x="7761288" y="1250950"/>
          <p14:tracePt t="58158" x="7797800" y="1250950"/>
          <p14:tracePt t="58168" x="7835900" y="1238250"/>
          <p14:tracePt t="58173" x="7874000" y="1227138"/>
          <p14:tracePt t="58180" x="7910513" y="1227138"/>
          <p14:tracePt t="58185" x="7935913" y="1227138"/>
          <p14:tracePt t="58193" x="7974013" y="1201738"/>
          <p14:tracePt t="58201" x="8010525" y="1189038"/>
          <p14:tracePt t="58207" x="8048625" y="1163638"/>
          <p14:tracePt t="58218" x="8110538" y="1150938"/>
          <p14:tracePt t="58221" x="8161338" y="1125538"/>
          <p14:tracePt t="58228" x="8248650" y="1101725"/>
          <p14:tracePt t="58234" x="8335963" y="1076325"/>
          <p14:tracePt t="58241" x="8424863" y="1063625"/>
          <p14:tracePt t="58251" x="8499475" y="1063625"/>
          <p14:tracePt t="58256" x="8561388" y="1050925"/>
          <p14:tracePt t="58262" x="8637588" y="1050925"/>
          <p14:tracePt t="58269" x="8686800" y="1038225"/>
          <p14:tracePt t="58275" x="8724900" y="1038225"/>
          <p14:tracePt t="58284" x="8750300" y="1038225"/>
          <p14:tracePt t="58289" x="8774113" y="1038225"/>
          <p14:tracePt t="58296" x="8786813" y="1025525"/>
          <p14:tracePt t="58304" x="8799513" y="1025525"/>
          <p14:tracePt t="58310" x="8812213" y="1025525"/>
          <p14:tracePt t="58332" x="8824913" y="1014413"/>
          <p14:tracePt t="58338" x="8837613" y="1014413"/>
          <p14:tracePt t="58358" x="8850313" y="1014413"/>
          <p14:tracePt t="58367" x="8850313" y="1001713"/>
          <p14:tracePt t="58379" x="8863013" y="1001713"/>
          <p14:tracePt t="58406" x="8874125" y="1001713"/>
          <p14:tracePt t="58428" x="8886825" y="1001713"/>
          <p14:tracePt t="58592" x="8886825" y="1014413"/>
          <p14:tracePt t="58613" x="8874125" y="1014413"/>
          <p14:tracePt t="58632" x="8863013" y="1025525"/>
          <p14:tracePt t="58640" x="8824913" y="1025525"/>
          <p14:tracePt t="58648" x="8812213" y="1025525"/>
          <p14:tracePt t="58654" x="8799513" y="1025525"/>
          <p14:tracePt t="58660" x="8774113" y="1025525"/>
          <p14:tracePt t="58667" x="8750300" y="1025525"/>
          <p14:tracePt t="58674" x="8712200" y="1025525"/>
          <p14:tracePt t="58684" x="8686800" y="1025525"/>
          <p14:tracePt t="58688" x="8650288" y="1025525"/>
          <p14:tracePt t="58696" x="8624888" y="1025525"/>
          <p14:tracePt t="58702" x="8586788" y="1025525"/>
          <p14:tracePt t="58709" x="8561388" y="1025525"/>
          <p14:tracePt t="58717" x="8512175" y="1025525"/>
          <p14:tracePt t="58722" x="8474075" y="1025525"/>
          <p14:tracePt t="58730" x="8424863" y="1025525"/>
          <p14:tracePt t="58736" x="8361363" y="1038225"/>
          <p14:tracePt t="58743" x="8324850" y="1038225"/>
          <p14:tracePt t="58751" x="8286750" y="1038225"/>
          <p14:tracePt t="58757" x="8261350" y="1038225"/>
          <p14:tracePt t="58767" x="8223250" y="1038225"/>
          <p14:tracePt t="58771" x="8212138" y="1038225"/>
          <p14:tracePt t="58778" x="8174038" y="1063625"/>
          <p14:tracePt t="58785" x="8148638" y="1076325"/>
          <p14:tracePt t="58791" x="8123238" y="1076325"/>
          <p14:tracePt t="58801" x="8086725" y="1089025"/>
          <p14:tracePt t="58805" x="8048625" y="1101725"/>
          <p14:tracePt t="58813" x="8010525" y="1101725"/>
          <p14:tracePt t="58819" x="7961313" y="1114425"/>
          <p14:tracePt t="58826" x="7897813" y="1125538"/>
          <p14:tracePt t="58833" x="7848600" y="1125538"/>
          <p14:tracePt t="58839" x="7823200" y="1138238"/>
          <p14:tracePt t="58846" x="7785100" y="1138238"/>
          <p14:tracePt t="58852" x="7748588" y="1138238"/>
          <p14:tracePt t="58859" x="7723188" y="1138238"/>
          <p14:tracePt t="58868" x="7710488" y="1138238"/>
          <p14:tracePt t="58874" x="7685088" y="1125538"/>
          <p14:tracePt t="58883" x="7685088" y="1114425"/>
          <p14:tracePt t="60424" x="7610475" y="1163638"/>
          <p14:tracePt t="60432" x="7510463" y="1289050"/>
          <p14:tracePt t="60438" x="7423150" y="1427163"/>
          <p14:tracePt t="60444" x="7372350" y="1627188"/>
          <p14:tracePt t="60450" x="7285038" y="1814513"/>
          <p14:tracePt t="60458" x="7235825" y="2039938"/>
          <p14:tracePt t="60468" x="7172325" y="2290763"/>
          <p14:tracePt t="60472" x="7134225" y="2503488"/>
          <p14:tracePt t="60480" x="7110413" y="2803525"/>
          <p14:tracePt t="60485" x="7072313" y="3090863"/>
          <p14:tracePt t="60492" x="7072313" y="3390900"/>
          <p14:tracePt t="60501" x="7072313" y="3703638"/>
          <p14:tracePt t="60507" x="7085013" y="3954463"/>
          <p14:tracePt t="60514" x="7134225" y="4192588"/>
          <p14:tracePt t="60521" x="7185025" y="4392613"/>
          <p14:tracePt t="60526" x="7259638" y="4630738"/>
          <p14:tracePt t="60534" x="7323138" y="4779963"/>
          <p14:tracePt t="60540" x="7359650" y="4905375"/>
          <p14:tracePt t="60550" x="7423150" y="4981575"/>
          <p14:tracePt t="60555" x="7472363" y="5043488"/>
          <p14:tracePt t="60560" x="7510463" y="5081588"/>
          <p14:tracePt t="60567" x="7548563" y="5105400"/>
          <p14:tracePt t="60574" x="7597775" y="5130800"/>
          <p14:tracePt t="60583" x="7623175" y="5143500"/>
          <p14:tracePt t="60588" x="7661275" y="5181600"/>
          <p14:tracePt t="60596" x="7710488" y="5218113"/>
          <p14:tracePt t="60602" x="7761288" y="5256213"/>
          <p14:tracePt t="60610" x="7823200" y="5294313"/>
          <p14:tracePt t="60617" x="7886700" y="5356225"/>
          <p14:tracePt t="60622" x="7974013" y="5407025"/>
          <p14:tracePt t="60633" x="8086725" y="5456238"/>
          <p14:tracePt t="60638" x="8186738" y="5494338"/>
          <p14:tracePt t="60643" x="8286750" y="5507038"/>
          <p14:tracePt t="60650" x="8399463" y="5543550"/>
          <p14:tracePt t="60657" x="8474075" y="5556250"/>
          <p14:tracePt t="60666" x="8561388" y="5556250"/>
          <p14:tracePt t="60671" x="8637588" y="5568950"/>
          <p14:tracePt t="60678" x="8686800" y="5594350"/>
          <p14:tracePt t="60685" x="8763000" y="5630863"/>
          <p14:tracePt t="60691" x="8874125" y="5681663"/>
          <p14:tracePt t="60700" x="8975725" y="5768975"/>
          <p14:tracePt t="60705" x="9088438" y="5843588"/>
          <p14:tracePt t="60712" x="9212263" y="5945188"/>
          <p14:tracePt t="60719" x="9324975" y="6032500"/>
          <p14:tracePt t="60726" x="9413875" y="6107113"/>
          <p14:tracePt t="60734" x="9488488" y="6169025"/>
          <p14:tracePt t="60740" x="9563100" y="6207125"/>
          <p14:tracePt t="60752" x="9613900" y="6245225"/>
          <p14:tracePt t="60755" x="9637713" y="6269038"/>
          <p14:tracePt t="60760" x="9663113" y="6294438"/>
          <p14:tracePt t="60767" x="9688513" y="6294438"/>
          <p14:tracePt t="60774" x="9701213" y="6307138"/>
          <p14:tracePt t="60783" x="9713913" y="6307138"/>
          <p14:tracePt t="60788" x="9713913" y="6319838"/>
          <p14:tracePt t="60795" x="9726613" y="6332538"/>
          <p14:tracePt t="60808" x="9726613" y="6345238"/>
          <p14:tracePt t="60817" x="9739313" y="6357938"/>
          <p14:tracePt t="60822" x="9750425" y="6370638"/>
          <p14:tracePt t="60829" x="9750425" y="6407150"/>
          <p14:tracePt t="60835" x="9750425" y="6432550"/>
          <p14:tracePt t="60843" x="9750425" y="6457950"/>
          <p14:tracePt t="60850" x="9750425" y="6494463"/>
          <p14:tracePt t="60856" x="9750425" y="6519863"/>
          <p14:tracePt t="60866" x="9750425" y="6532563"/>
          <p14:tracePt t="60870" x="9750425" y="6545263"/>
          <p14:tracePt t="60876" x="9750425" y="6557963"/>
          <p14:tracePt t="60883" x="9750425" y="6570663"/>
          <p14:tracePt t="60905" x="9739313" y="6583363"/>
          <p14:tracePt t="60912" x="9726613" y="6583363"/>
          <p14:tracePt t="60918" x="9726613" y="6607175"/>
          <p14:tracePt t="60925" x="9713913" y="6607175"/>
          <p14:tracePt t="60939" x="9701213" y="6607175"/>
          <p14:tracePt t="60946" x="9701213" y="6619875"/>
          <p14:tracePt t="60952" x="9688513" y="6619875"/>
          <p14:tracePt t="60959" x="9675813" y="6619875"/>
          <p14:tracePt t="60968" x="9675813" y="6632575"/>
          <p14:tracePt t="60973" x="9650413" y="6632575"/>
          <p14:tracePt t="60984" x="9637713" y="6632575"/>
          <p14:tracePt t="60988" x="9626600" y="6632575"/>
          <p14:tracePt t="60994" x="9613900" y="6632575"/>
          <p14:tracePt t="61001" x="9588500" y="6632575"/>
          <p14:tracePt t="61009" x="9575800" y="6632575"/>
          <p14:tracePt t="61018" x="9563100" y="6632575"/>
          <p14:tracePt t="61021" x="9537700" y="6619875"/>
          <p14:tracePt t="61028" x="9513888" y="6619875"/>
          <p14:tracePt t="61035" x="9488488" y="6619875"/>
          <p14:tracePt t="61042" x="9463088" y="6619875"/>
          <p14:tracePt t="61050" x="9437688" y="6607175"/>
          <p14:tracePt t="61056" x="9413875" y="6594475"/>
          <p14:tracePt t="61063" x="9388475" y="6594475"/>
          <p14:tracePt t="61069" x="9363075" y="6594475"/>
          <p14:tracePt t="61076" x="9350375" y="6583363"/>
          <p14:tracePt t="61084" x="9324975" y="6570663"/>
          <p14:tracePt t="61186" x="9337675" y="6570663"/>
          <p14:tracePt t="61193" x="9350375" y="6570663"/>
          <p14:tracePt t="61206" x="9363075" y="6570663"/>
          <p14:tracePt t="61216" x="9375775" y="6570663"/>
          <p14:tracePt t="61228" x="9388475" y="6570663"/>
          <p14:tracePt t="61255" x="9401175" y="6570663"/>
          <p14:tracePt t="61276" x="9413875" y="6570663"/>
          <p14:tracePt t="61310" x="9424988" y="6570663"/>
          <p14:tracePt t="61351" x="9437688" y="6570663"/>
          <p14:tracePt t="61379" x="9437688" y="6557963"/>
          <p14:tracePt t="61399" x="9450388" y="6557963"/>
          <p14:tracePt t="61427" x="9475788" y="6557963"/>
          <p14:tracePt t="61449" x="9488488" y="6557963"/>
          <p14:tracePt t="61461" x="9501188" y="6557963"/>
          <p14:tracePt t="61474" x="9525000" y="6557963"/>
          <p14:tracePt t="61488" x="9537700" y="6557963"/>
          <p14:tracePt t="61495" x="9550400" y="6557963"/>
          <p14:tracePt t="61502" x="9563100" y="6557963"/>
          <p14:tracePt t="61509" x="9575800" y="6557963"/>
          <p14:tracePt t="61523" x="9588500" y="6557963"/>
          <p14:tracePt t="61536" x="9613900" y="6557963"/>
          <p14:tracePt t="61546" x="9626600" y="6557963"/>
          <p14:tracePt t="61557" x="9650413" y="6557963"/>
          <p14:tracePt t="61571" x="9663113" y="6545263"/>
          <p14:tracePt t="61579" x="9688513" y="6545263"/>
          <p14:tracePt t="61586" x="9701213" y="6545263"/>
          <p14:tracePt t="61591" x="9713913" y="6545263"/>
          <p14:tracePt t="61600" x="9739313" y="6545263"/>
          <p14:tracePt t="61605" x="9775825" y="6545263"/>
          <p14:tracePt t="61612" x="9801225" y="6545263"/>
          <p14:tracePt t="61618" x="9826625" y="6545263"/>
          <p14:tracePt t="61626" x="9852025" y="6545263"/>
          <p14:tracePt t="61634" x="9875838" y="6545263"/>
          <p14:tracePt t="61639" x="9901238" y="6545263"/>
          <p14:tracePt t="61650" x="9926638" y="6545263"/>
          <p14:tracePt t="61653" x="9963150" y="6545263"/>
          <p14:tracePt t="61660" x="9975850" y="6545263"/>
          <p14:tracePt t="61667" x="10001250" y="6545263"/>
          <p14:tracePt t="61674" x="10013950" y="6545263"/>
          <p14:tracePt t="61685" x="10039350" y="6557963"/>
          <p14:tracePt t="61688" x="10064750" y="6557963"/>
          <p14:tracePt t="61701" x="10088563" y="6557963"/>
          <p14:tracePt t="61724" x="10101263" y="6557963"/>
          <p14:tracePt t="61736" x="10113963" y="6557963"/>
          <p14:tracePt t="61742" x="10126663" y="6557963"/>
          <p14:tracePt t="61784" x="10139363" y="6557963"/>
          <p14:tracePt t="61812" x="10152063" y="6557963"/>
          <p14:tracePt t="61832" x="10164763" y="6557963"/>
          <p14:tracePt t="61839" x="10177463" y="6557963"/>
          <p14:tracePt t="61852" x="10188575" y="6557963"/>
          <p14:tracePt t="61873" x="10201275" y="6557963"/>
          <p14:tracePt t="61887" x="10213975" y="6557963"/>
          <p14:tracePt t="61893" x="10226675" y="6557963"/>
          <p14:tracePt t="61907" x="10239375" y="6557963"/>
          <p14:tracePt t="61928" x="10252075" y="6557963"/>
          <p14:tracePt t="61949" x="10264775" y="6557963"/>
          <p14:tracePt t="61963" x="10277475" y="6545263"/>
          <p14:tracePt t="61976" x="10288588" y="6545263"/>
          <p14:tracePt t="61984" x="10301288" y="6532563"/>
          <p14:tracePt t="61989" x="10313988" y="6532563"/>
          <p14:tracePt t="61997" x="10339388" y="6532563"/>
          <p14:tracePt t="62003" x="10364788" y="6519863"/>
          <p14:tracePt t="62012" x="10390188" y="6519863"/>
          <p14:tracePt t="62020" x="10401300" y="6519863"/>
          <p14:tracePt t="62026" x="10426700" y="6519863"/>
          <p14:tracePt t="62035" x="10439400" y="6519863"/>
          <p14:tracePt t="62048" x="10452100" y="6519863"/>
          <p14:tracePt t="62055" x="10464800" y="6519863"/>
          <p14:tracePt t="62068" x="10477500" y="6519863"/>
          <p14:tracePt t="62087" x="10490200" y="6532563"/>
          <p14:tracePt t="62106" x="10502900" y="6532563"/>
          <p14:tracePt t="62116" x="10514013" y="6532563"/>
          <p14:tracePt t="62134" x="10526713" y="6532563"/>
          <p14:tracePt t="62169" x="10539413" y="6532563"/>
          <p14:tracePt t="62202" x="10564813" y="6532563"/>
          <p14:tracePt t="62231" x="10577513" y="6532563"/>
          <p14:tracePt t="62251" x="10602913" y="6532563"/>
          <p14:tracePt t="62271" x="10614025" y="6532563"/>
          <p14:tracePt t="62278" x="10626725" y="6532563"/>
          <p14:tracePt t="62292" x="10639425" y="6532563"/>
          <p14:tracePt t="62314" x="10652125" y="6532563"/>
          <p14:tracePt t="69589" x="10626725" y="6494463"/>
          <p14:tracePt t="69596" x="10552113" y="6419850"/>
          <p14:tracePt t="69603" x="10464800" y="6357938"/>
          <p14:tracePt t="69610" x="10352088" y="6281738"/>
          <p14:tracePt t="69618" x="10226675" y="6207125"/>
          <p14:tracePt t="69623" x="10113963" y="6145213"/>
          <p14:tracePt t="69632" x="10001250" y="6069013"/>
          <p14:tracePt t="69637" x="9888538" y="6019800"/>
          <p14:tracePt t="69643" x="9801225" y="5969000"/>
          <p14:tracePt t="69649" x="9688513" y="5919788"/>
          <p14:tracePt t="69658" x="9588500" y="5856288"/>
          <p14:tracePt t="69665" x="9513888" y="5794375"/>
          <p14:tracePt t="69672" x="9424988" y="5743575"/>
          <p14:tracePt t="69678" x="9312275" y="5668963"/>
          <p14:tracePt t="69686" x="9199563" y="5581650"/>
          <p14:tracePt t="69691" x="9099550" y="5507038"/>
          <p14:tracePt t="69699" x="8999538" y="5418138"/>
          <p14:tracePt t="69705" x="8912225" y="5343525"/>
          <p14:tracePt t="69713" x="8812213" y="5281613"/>
          <p14:tracePt t="69720" x="8737600" y="5205413"/>
          <p14:tracePt t="69726" x="8650288" y="5156200"/>
          <p14:tracePt t="69735" x="8574088" y="5105400"/>
          <p14:tracePt t="69741" x="8486775" y="5043488"/>
          <p14:tracePt t="69748" x="8424863" y="4992688"/>
          <p14:tracePt t="69755" x="8324850" y="4943475"/>
          <p14:tracePt t="69760" x="8248650" y="4879975"/>
          <p14:tracePt t="69767" x="8174038" y="4818063"/>
          <p14:tracePt t="69774" x="8110538" y="4756150"/>
          <p14:tracePt t="69780" x="8048625" y="4679950"/>
          <p14:tracePt t="69787" x="7999413" y="4618038"/>
          <p14:tracePt t="69793" x="7923213" y="4543425"/>
          <p14:tracePt t="69801" x="7886700" y="4479925"/>
          <p14:tracePt t="69807" x="7848600" y="4418013"/>
          <p14:tracePt t="69814" x="7810500" y="4392613"/>
          <p14:tracePt t="69821" x="7797800" y="4367213"/>
          <p14:tracePt t="69828" x="7773988" y="4341813"/>
          <p14:tracePt t="69835" x="7761288" y="4330700"/>
          <p14:tracePt t="69841" x="7748588" y="4318000"/>
          <p14:tracePt t="69849" x="7735888" y="4292600"/>
          <p14:tracePt t="69855" x="7723188" y="4279900"/>
          <p14:tracePt t="69863" x="7710488" y="4254500"/>
          <p14:tracePt t="69870" x="7710488" y="4230688"/>
          <p14:tracePt t="69877" x="7710488" y="4217988"/>
          <p14:tracePt t="69883" x="7697788" y="4205288"/>
          <p14:tracePt t="69898" x="7685088" y="4167188"/>
          <p14:tracePt t="69903" x="7685088" y="4154488"/>
          <p14:tracePt t="69910" x="7685088" y="4129088"/>
          <p14:tracePt t="69917" x="7685088" y="4117975"/>
          <p14:tracePt t="69924" x="7685088" y="4105275"/>
          <p14:tracePt t="69931" x="7685088" y="4092575"/>
          <p14:tracePt t="69944" x="7685088" y="4067175"/>
          <p14:tracePt t="69959" x="7685088" y="4054475"/>
          <p14:tracePt t="69966" x="7673975" y="4041775"/>
          <p14:tracePt t="69980" x="7673975" y="4029075"/>
          <p14:tracePt t="69993" x="7661275" y="4017963"/>
          <p14:tracePt t="70021" x="7661275" y="4005263"/>
          <p14:tracePt t="70091" x="7673975" y="3992563"/>
          <p14:tracePt t="70111" x="7685088" y="3992563"/>
          <p14:tracePt t="70159" x="7697788" y="3992563"/>
          <p14:tracePt t="70165" x="7697788" y="4005263"/>
          <p14:tracePt t="70207" x="7710488" y="4005263"/>
          <p14:tracePt t="70228" x="7723188" y="4005263"/>
          <p14:tracePt t="70235" x="7735888" y="4005263"/>
          <p14:tracePt t="70248" x="7761288" y="4005263"/>
          <p14:tracePt t="70262" x="7773988" y="4005263"/>
          <p14:tracePt t="70270" x="7785100" y="4005263"/>
          <p14:tracePt t="70276" x="7797800" y="4005263"/>
          <p14:tracePt t="70282" x="7823200" y="4005263"/>
          <p14:tracePt t="70299" x="7835900" y="3992563"/>
          <p14:tracePt t="70310" x="7848600" y="3992563"/>
          <p14:tracePt t="70324" x="7861300" y="3992563"/>
          <p14:tracePt t="70337" x="7874000" y="3992563"/>
          <p14:tracePt t="70344" x="7886700" y="3992563"/>
          <p14:tracePt t="70351" x="7897813" y="3992563"/>
          <p14:tracePt t="70358" x="7910513" y="3992563"/>
          <p14:tracePt t="70366" x="7923213" y="3992563"/>
          <p14:tracePt t="70372" x="7948613" y="3992563"/>
          <p14:tracePt t="70379" x="7974013" y="3992563"/>
          <p14:tracePt t="70386" x="7999413" y="3992563"/>
          <p14:tracePt t="70392" x="8010525" y="3992563"/>
          <p14:tracePt t="70399" x="8023225" y="3992563"/>
          <p14:tracePt t="70406" x="8061325" y="3992563"/>
          <p14:tracePt t="70421" x="8074025" y="3992563"/>
          <p14:tracePt t="70427" x="8086725" y="3992563"/>
          <p14:tracePt t="70433" x="8099425" y="3979863"/>
          <p14:tracePt t="70460" x="8110538" y="3979863"/>
          <p14:tracePt t="70474" x="8123238" y="3979863"/>
          <p14:tracePt t="70488" x="8135938" y="3979863"/>
          <p14:tracePt t="70495" x="8148638" y="3967163"/>
          <p14:tracePt t="70503" x="8161338" y="3967163"/>
          <p14:tracePt t="70508" x="8186738" y="3967163"/>
          <p14:tracePt t="70515" x="8186738" y="3954463"/>
          <p14:tracePt t="70521" x="8212138" y="3954463"/>
          <p14:tracePt t="70535" x="8223250" y="3954463"/>
          <p14:tracePt t="70542" x="8248650" y="3941763"/>
          <p14:tracePt t="70549" x="8261350" y="3941763"/>
          <p14:tracePt t="70556" x="8274050" y="3929063"/>
          <p14:tracePt t="70563" x="8299450" y="3929063"/>
          <p14:tracePt t="70570" x="8312150" y="3929063"/>
          <p14:tracePt t="70576" x="8324850" y="3916363"/>
          <p14:tracePt t="70590" x="8335963" y="3916363"/>
          <p14:tracePt t="70604" x="8348663" y="3916363"/>
          <p14:tracePt t="70619" x="8361363" y="3916363"/>
          <p14:tracePt t="70632" x="8374063" y="3916363"/>
          <p14:tracePt t="70661" x="8386763" y="3916363"/>
          <p14:tracePt t="70894" x="8386763" y="3929063"/>
          <p14:tracePt t="70909" x="8374063" y="3929063"/>
          <p14:tracePt t="70916" x="8361363" y="3929063"/>
          <p14:tracePt t="70942" x="8348663" y="3941763"/>
          <p14:tracePt t="70956" x="8335963" y="3954463"/>
          <p14:tracePt t="70965" x="8324850" y="3954463"/>
          <p14:tracePt t="70977" x="8312150" y="3954463"/>
          <p14:tracePt t="70985" x="8299450" y="3954463"/>
          <p14:tracePt t="71000" x="8274050" y="3954463"/>
          <p14:tracePt t="71005" x="8261350" y="3954463"/>
          <p14:tracePt t="71011" x="8248650" y="3954463"/>
          <p14:tracePt t="71019" x="8235950" y="3954463"/>
          <p14:tracePt t="71025" x="8212138" y="3954463"/>
          <p14:tracePt t="71033" x="8199438" y="3954463"/>
          <p14:tracePt t="71038" x="8174038" y="3954463"/>
          <p14:tracePt t="71046" x="8135938" y="3954463"/>
          <p14:tracePt t="71052" x="8110538" y="3954463"/>
          <p14:tracePt t="71059" x="8074025" y="3954463"/>
          <p14:tracePt t="71067" x="8035925" y="3954463"/>
          <p14:tracePt t="71072" x="7999413" y="3941763"/>
          <p14:tracePt t="71083" x="7974013" y="3941763"/>
          <p14:tracePt t="71086" x="7935913" y="3929063"/>
          <p14:tracePt t="71093" x="7923213" y="3929063"/>
          <p14:tracePt t="71100" x="7897813" y="3929063"/>
          <p14:tracePt t="71107" x="7874000" y="3929063"/>
          <p14:tracePt t="71116" x="7835900" y="3916363"/>
          <p14:tracePt t="71120" x="7810500" y="3905250"/>
          <p14:tracePt t="71128" x="7797800" y="3905250"/>
          <p14:tracePt t="71135" x="7773988" y="3905250"/>
          <p14:tracePt t="71141" x="7748588" y="3905250"/>
          <p14:tracePt t="71150" x="7723188" y="3905250"/>
          <p14:tracePt t="71156" x="7710488" y="3905250"/>
          <p14:tracePt t="71163" x="7697788" y="3892550"/>
          <p14:tracePt t="71168" x="7673975" y="3879850"/>
          <p14:tracePt t="71176" x="7661275" y="3879850"/>
          <p14:tracePt t="71183" x="7648575" y="3879850"/>
          <p14:tracePt t="71189" x="7635875" y="3879850"/>
          <p14:tracePt t="71199" x="7623175" y="3879850"/>
          <p14:tracePt t="71203" x="7610475" y="3879850"/>
          <p14:tracePt t="71217" x="7597775" y="3879850"/>
          <p14:tracePt t="71224" x="7585075" y="3879850"/>
          <p14:tracePt t="71238" x="7572375" y="3879850"/>
          <p14:tracePt t="71258" x="7572375" y="3892550"/>
          <p14:tracePt t="71267" x="7561263" y="3905250"/>
          <p14:tracePt t="71284" x="7548563" y="3905250"/>
          <p14:tracePt t="71286" x="7535863" y="3905250"/>
          <p14:tracePt t="71300" x="7523163" y="3892550"/>
          <p14:tracePt t="71375" x="7523163" y="3905250"/>
          <p14:tracePt t="71388" x="7535863" y="3905250"/>
          <p14:tracePt t="71398" x="7548563" y="3905250"/>
          <p14:tracePt t="71423" x="7561263" y="3905250"/>
          <p14:tracePt t="71471" x="7572375" y="3916363"/>
          <p14:tracePt t="71514" x="7585075" y="3916363"/>
          <p14:tracePt t="71540" x="7597775" y="3916363"/>
          <p14:tracePt t="71554" x="7597775" y="3905250"/>
          <p14:tracePt t="71560" x="7610475" y="3905250"/>
          <p14:tracePt t="71581" x="7623175" y="3905250"/>
          <p14:tracePt t="71588" x="7635875" y="3905250"/>
          <p14:tracePt t="71595" x="7648575" y="3905250"/>
          <p14:tracePt t="71602" x="7673975" y="3905250"/>
          <p14:tracePt t="71609" x="7685088" y="3905250"/>
          <p14:tracePt t="71616" x="7710488" y="3916363"/>
          <p14:tracePt t="71622" x="7723188" y="3929063"/>
          <p14:tracePt t="71630" x="7748588" y="3929063"/>
          <p14:tracePt t="71637" x="7761288" y="3929063"/>
          <p14:tracePt t="71644" x="7785100" y="3941763"/>
          <p14:tracePt t="71650" x="7797800" y="3941763"/>
          <p14:tracePt t="71656" x="7810500" y="3954463"/>
          <p14:tracePt t="71666" x="7823200" y="3954463"/>
          <p14:tracePt t="71670" x="7835900" y="3954463"/>
          <p14:tracePt t="71677" x="7848600" y="3954463"/>
          <p14:tracePt t="71698" x="7861300" y="3954463"/>
          <p14:tracePt t="71732" x="7874000" y="3954463"/>
          <p14:tracePt t="71739" x="7886700" y="3954463"/>
          <p14:tracePt t="71748" x="7897813" y="3954463"/>
          <p14:tracePt t="71760" x="7910513" y="3954463"/>
          <p14:tracePt t="71773" x="7923213" y="3954463"/>
          <p14:tracePt t="71783" x="7935913" y="3954463"/>
          <p14:tracePt t="71787" x="7948613" y="3954463"/>
          <p14:tracePt t="71814" x="7961313" y="3954463"/>
          <p14:tracePt t="71829" x="7961313" y="3967163"/>
          <p14:tracePt t="71836" x="7986713" y="3979863"/>
          <p14:tracePt t="71850" x="8010525" y="3979863"/>
          <p14:tracePt t="71856" x="8023225" y="3992563"/>
          <p14:tracePt t="71866" x="8035925" y="4005263"/>
          <p14:tracePt t="71870" x="8061325" y="4005263"/>
          <p14:tracePt t="71876" x="8074025" y="4005263"/>
          <p14:tracePt t="71882" x="8086725" y="4005263"/>
          <p14:tracePt t="71893" x="8110538" y="4017963"/>
          <p14:tracePt t="71901" x="8123238" y="4029075"/>
          <p14:tracePt t="71905" x="8135938" y="4029075"/>
          <p14:tracePt t="71918" x="8148638" y="4029075"/>
          <p14:tracePt t="71925" x="8161338" y="4029075"/>
          <p14:tracePt t="71933" x="8174038" y="4029075"/>
          <p14:tracePt t="71938" x="8174038" y="4041775"/>
          <p14:tracePt t="71952" x="8186738" y="4041775"/>
          <p14:tracePt t="71993" x="8199438" y="4041775"/>
          <p14:tracePt t="72035" x="8212138" y="4041775"/>
          <p14:tracePt t="72055" x="8223250" y="4041775"/>
          <p14:tracePt t="72062" x="8235950" y="4041775"/>
          <p14:tracePt t="72083" x="8261350" y="4041775"/>
          <p14:tracePt t="72098" x="8274050" y="4041775"/>
          <p14:tracePt t="72110" x="8286750" y="4041775"/>
          <p14:tracePt t="72124" x="8299450" y="4041775"/>
          <p14:tracePt t="72145" x="8312150" y="4041775"/>
          <p14:tracePt t="72158" x="8324850" y="4041775"/>
          <p14:tracePt t="72220" x="8335963" y="4041775"/>
          <p14:tracePt t="72227" x="8335963" y="4029075"/>
          <p14:tracePt t="72248" x="8348663" y="4029075"/>
          <p14:tracePt t="72268" x="8361363" y="4029075"/>
          <p14:tracePt t="72309" x="8374063" y="4029075"/>
          <p14:tracePt t="73568" x="8435975" y="4029075"/>
          <p14:tracePt t="73575" x="8524875" y="4029075"/>
          <p14:tracePt t="73581" x="8624888" y="4029075"/>
          <p14:tracePt t="73588" x="8724900" y="4041775"/>
          <p14:tracePt t="73599" x="8837613" y="4041775"/>
          <p14:tracePt t="73603" x="8963025" y="4054475"/>
          <p14:tracePt t="73609" x="9099550" y="4054475"/>
          <p14:tracePt t="73616" x="9224963" y="4054475"/>
          <p14:tracePt t="73623" x="9350375" y="4054475"/>
          <p14:tracePt t="73632" x="9463088" y="4054475"/>
          <p14:tracePt t="73637" x="9563100" y="4054475"/>
          <p14:tracePt t="73644" x="9663113" y="4054475"/>
          <p14:tracePt t="73650" x="9763125" y="4054475"/>
          <p14:tracePt t="73658" x="9875838" y="4041775"/>
          <p14:tracePt t="73665" x="9988550" y="4029075"/>
          <p14:tracePt t="73671" x="10101263" y="4029075"/>
          <p14:tracePt t="73678" x="10188575" y="4029075"/>
          <p14:tracePt t="73686" x="10252075" y="4029075"/>
          <p14:tracePt t="73692" x="10326688" y="4017963"/>
          <p14:tracePt t="73699" x="10377488" y="4005263"/>
          <p14:tracePt t="73706" x="10401300" y="4005263"/>
          <p14:tracePt t="73713" x="10426700" y="3992563"/>
          <p14:tracePt t="73720" x="10464800" y="3992563"/>
          <p14:tracePt t="73726" x="10477500" y="3992563"/>
          <p14:tracePt t="73732" x="10502900" y="3979863"/>
          <p14:tracePt t="73740" x="10514013" y="3979863"/>
          <p14:tracePt t="73749" x="10552113" y="3979863"/>
          <p14:tracePt t="73755" x="10564813" y="3979863"/>
          <p14:tracePt t="73760" x="10577513" y="3979863"/>
          <p14:tracePt t="73768" x="10590213" y="3979863"/>
          <p14:tracePt t="73774" x="10614025" y="3979863"/>
          <p14:tracePt t="73782" x="10614025" y="3967163"/>
          <p14:tracePt t="73788" x="10626725" y="3967163"/>
          <p14:tracePt t="73795" x="10639425" y="3967163"/>
          <p14:tracePt t="73802" x="10652125" y="3967163"/>
          <p14:tracePt t="73808" x="10664825" y="3967163"/>
          <p14:tracePt t="73822" x="10677525" y="3967163"/>
          <p14:tracePt t="73856" x="10690225" y="3967163"/>
          <p14:tracePt t="73878" x="10702925" y="3967163"/>
          <p14:tracePt t="73904" x="10715625" y="3967163"/>
          <p14:tracePt t="73925" x="10726738" y="3967163"/>
          <p14:tracePt t="73948" x="10739438" y="3954463"/>
          <p14:tracePt t="73954" x="10752138" y="3954463"/>
          <p14:tracePt t="73960" x="10764838" y="3954463"/>
          <p14:tracePt t="73966" x="10777538" y="3954463"/>
          <p14:tracePt t="73974" x="10790238" y="3954463"/>
          <p14:tracePt t="73983" x="10802938" y="3954463"/>
          <p14:tracePt t="73987" x="10815638" y="3954463"/>
          <p14:tracePt t="73994" x="10828338" y="3954463"/>
          <p14:tracePt t="74001" x="10839450" y="3954463"/>
          <p14:tracePt t="74017" x="10852150" y="3954463"/>
          <p14:tracePt t="74021" x="10864850" y="3954463"/>
          <p14:tracePt t="74042" x="10877550" y="3954463"/>
          <p14:tracePt t="74083" x="10877550" y="3967163"/>
          <p14:tracePt t="74214" x="10877550" y="3979863"/>
          <p14:tracePt t="74518" x="10877550" y="3992563"/>
          <p14:tracePt t="74818" x="10890250" y="3992563"/>
          <p14:tracePt t="74848" x="10902950" y="3992563"/>
          <p14:tracePt t="74854" x="10915650" y="3992563"/>
          <p14:tracePt t="74880" x="10928350" y="3992563"/>
          <p14:tracePt t="74887" x="10939463" y="3992563"/>
          <p14:tracePt t="74902" x="10952163" y="3992563"/>
          <p14:tracePt t="74908" x="10964863" y="3992563"/>
          <p14:tracePt t="74916" x="10977563" y="3992563"/>
          <p14:tracePt t="74930" x="11002963" y="3992563"/>
          <p14:tracePt t="74942" x="11015663" y="4005263"/>
          <p14:tracePt t="74956" x="11028363" y="4005263"/>
          <p14:tracePt t="74970" x="11052175" y="4017963"/>
          <p14:tracePt t="74982" x="11064875" y="4017963"/>
          <p14:tracePt t="75000" x="11077575" y="4017963"/>
          <p14:tracePt t="75004" x="11090275" y="4017963"/>
          <p14:tracePt t="75011" x="11102975" y="4017963"/>
          <p14:tracePt t="75018" x="11115675" y="4017963"/>
          <p14:tracePt t="75034" x="11141075" y="4017963"/>
          <p14:tracePt t="75038" x="11153775" y="4017963"/>
          <p14:tracePt t="75046" x="11164888" y="4017963"/>
          <p14:tracePt t="75051" x="11190288" y="4017963"/>
          <p14:tracePt t="75059" x="11215688" y="4017963"/>
          <p14:tracePt t="75066" x="11241088" y="4017963"/>
          <p14:tracePt t="75072" x="11266488" y="4017963"/>
          <p14:tracePt t="75083" x="11290300" y="4017963"/>
          <p14:tracePt t="75086" x="11303000" y="4017963"/>
          <p14:tracePt t="75094" x="11328400" y="4017963"/>
          <p14:tracePt t="75107" x="11353800" y="4017963"/>
          <p14:tracePt t="75121" x="11366500" y="4017963"/>
          <p14:tracePt t="75128" x="11377613" y="4017963"/>
          <p14:tracePt t="75134" x="11390313" y="4017963"/>
          <p14:tracePt t="75141" x="11403013" y="4017963"/>
          <p14:tracePt t="75155" x="11428413" y="4005263"/>
          <p14:tracePt t="75163" x="11441113" y="4005263"/>
          <p14:tracePt t="75170" x="11453813" y="4005263"/>
          <p14:tracePt t="75175" x="11466513" y="4005263"/>
          <p14:tracePt t="75183" x="11479213" y="4005263"/>
          <p14:tracePt t="75190" x="11490325" y="4005263"/>
          <p14:tracePt t="75199" x="11503025" y="4005263"/>
          <p14:tracePt t="75210" x="11515725" y="4005263"/>
          <p14:tracePt t="75251" x="11528425" y="4005263"/>
          <p14:tracePt t="75279" x="11541125" y="4005263"/>
          <p14:tracePt t="75313" x="11553825" y="4005263"/>
          <p14:tracePt t="75334" x="11566525" y="4005263"/>
          <p14:tracePt t="75362" x="11579225" y="4005263"/>
          <p14:tracePt t="75396" x="11591925" y="3992563"/>
          <p14:tracePt t="75450" x="11603038" y="3992563"/>
          <p14:tracePt t="75485" x="11615738" y="3992563"/>
          <p14:tracePt t="75498" x="11628438" y="3992563"/>
          <p14:tracePt t="75505" x="11641138" y="3992563"/>
          <p14:tracePt t="75513" x="11653838" y="3992563"/>
          <p14:tracePt t="75519" x="11666538" y="3992563"/>
          <p14:tracePt t="75526" x="11679238" y="3992563"/>
          <p14:tracePt t="75534" x="11703050" y="3992563"/>
          <p14:tracePt t="75540" x="11703050" y="3979863"/>
          <p14:tracePt t="75551" x="11715750" y="3979863"/>
          <p14:tracePt t="75555" x="11741150" y="3979863"/>
          <p14:tracePt t="75567" x="11753850" y="3979863"/>
          <p14:tracePt t="75585" x="11766550" y="3979863"/>
          <p14:tracePt t="75588" x="11779250" y="3979863"/>
          <p14:tracePt t="75821" x="11766550" y="3979863"/>
          <p14:tracePt t="76302" x="11779250" y="3979863"/>
          <p14:tracePt t="76331" x="11779250" y="3967163"/>
          <p14:tracePt t="76357" x="11791950" y="3967163"/>
          <p14:tracePt t="76379" x="11804650" y="3967163"/>
          <p14:tracePt t="76440" x="11815763" y="3967163"/>
          <p14:tracePt t="76488" x="11828463" y="3967163"/>
          <p14:tracePt t="76557" x="11841163" y="3967163"/>
          <p14:tracePt t="76626" x="11853863" y="3967163"/>
          <p14:tracePt t="76674" x="11866563" y="3967163"/>
          <p14:tracePt t="76701" x="11879263" y="3967163"/>
          <p14:tracePt t="76783" x="11891963" y="3967163"/>
          <p14:tracePt t="76948" x="11891963" y="3979863"/>
          <p14:tracePt t="77045" x="11904663" y="3979863"/>
          <p14:tracePt t="77087" x="11917363" y="3979863"/>
          <p14:tracePt t="77106" x="11928475" y="3979863"/>
          <p14:tracePt t="77175" x="11941175" y="3979863"/>
          <p14:tracePt t="77202" x="11953875" y="3992563"/>
          <p14:tracePt t="77313" x="11966575" y="3992563"/>
          <p14:tracePt t="77353" x="11979275" y="3992563"/>
          <p14:tracePt t="77429" x="11991975" y="3992563"/>
          <p14:tracePt t="77677" x="12004675" y="3992563"/>
          <p14:tracePt t="77745" x="12017375" y="3992563"/>
          <p14:tracePt t="79578" x="12004675" y="3992563"/>
          <p14:tracePt t="79599" x="11979275" y="3992563"/>
          <p14:tracePt t="79619" x="11966575" y="3992563"/>
          <p14:tracePt t="79640" x="11953875" y="3992563"/>
          <p14:tracePt t="79662" x="11941175" y="3992563"/>
          <p14:tracePt t="79668" x="11928475" y="3992563"/>
          <p14:tracePt t="79674" x="11917363" y="3979863"/>
          <p14:tracePt t="79682" x="11917363" y="3967163"/>
          <p14:tracePt t="79688" x="11891963" y="3967163"/>
          <p14:tracePt t="79702" x="11879263" y="3967163"/>
          <p14:tracePt t="79708" x="11866563" y="3967163"/>
          <p14:tracePt t="79715" x="11853863" y="3954463"/>
          <p14:tracePt t="79722" x="11841163" y="3954463"/>
          <p14:tracePt t="79736" x="11828463" y="3954463"/>
          <p14:tracePt t="79743" x="11815763" y="3954463"/>
          <p14:tracePt t="79757" x="11804650" y="3954463"/>
          <p14:tracePt t="79770" x="11779250" y="3941763"/>
          <p14:tracePt t="79785" x="11766550" y="3929063"/>
          <p14:tracePt t="79791" x="11741150" y="3929063"/>
          <p14:tracePt t="79800" x="11715750" y="3929063"/>
          <p14:tracePt t="79804" x="11691938" y="3929063"/>
          <p14:tracePt t="79814" x="11666538" y="3929063"/>
          <p14:tracePt t="79818" x="11641138" y="3929063"/>
          <p14:tracePt t="79826" x="11603038" y="3929063"/>
          <p14:tracePt t="79832" x="11566525" y="3929063"/>
          <p14:tracePt t="79839" x="11515725" y="3916363"/>
          <p14:tracePt t="79848" x="11479213" y="3916363"/>
          <p14:tracePt t="79853" x="11428413" y="3916363"/>
          <p14:tracePt t="79860" x="11366500" y="3905250"/>
          <p14:tracePt t="79867" x="11303000" y="3905250"/>
          <p14:tracePt t="79874" x="11215688" y="3905250"/>
          <p14:tracePt t="79882" x="11090275" y="3905250"/>
          <p14:tracePt t="79887" x="10964863" y="3892550"/>
          <p14:tracePt t="79901" x="10702925" y="3892550"/>
          <p14:tracePt t="79909" x="10564813" y="3905250"/>
          <p14:tracePt t="79916" x="10426700" y="3905250"/>
          <p14:tracePt t="79922" x="10277475" y="3905250"/>
          <p14:tracePt t="79931" x="10126663" y="3916363"/>
          <p14:tracePt t="79935" x="9975850" y="3916363"/>
          <p14:tracePt t="79942" x="9852025" y="3916363"/>
          <p14:tracePt t="79949" x="9739313" y="3916363"/>
          <p14:tracePt t="79956" x="9613900" y="3929063"/>
          <p14:tracePt t="79966" x="9525000" y="3941763"/>
          <p14:tracePt t="79970" x="9424988" y="3954463"/>
          <p14:tracePt t="79977" x="9312275" y="3954463"/>
          <p14:tracePt t="79983" x="9212263" y="3954463"/>
          <p14:tracePt t="79990" x="9088438" y="3967163"/>
          <p14:tracePt t="79999" x="8986838" y="3967163"/>
          <p14:tracePt t="80004" x="8874125" y="3979863"/>
          <p14:tracePt t="80011" x="8786813" y="3992563"/>
          <p14:tracePt t="80017" x="8712200" y="4005263"/>
          <p14:tracePt t="80025" x="8624888" y="4017963"/>
          <p14:tracePt t="80033" x="8561388" y="4017963"/>
          <p14:tracePt t="80039" x="8512175" y="4017963"/>
          <p14:tracePt t="80049" x="8461375" y="4017963"/>
          <p14:tracePt t="80053" x="8412163" y="4017963"/>
          <p14:tracePt t="80059" x="8361363" y="4029075"/>
          <p14:tracePt t="80066" x="8324850" y="4029075"/>
          <p14:tracePt t="80073" x="8286750" y="4041775"/>
          <p14:tracePt t="80083" x="8248650" y="4054475"/>
          <p14:tracePt t="80088" x="8223250" y="4054475"/>
          <p14:tracePt t="80094" x="8199438" y="4054475"/>
          <p14:tracePt t="80100" x="8161338" y="4054475"/>
          <p14:tracePt t="80107" x="8135938" y="4067175"/>
          <p14:tracePt t="80115" x="8110538" y="4067175"/>
          <p14:tracePt t="80121" x="8086725" y="4067175"/>
          <p14:tracePt t="80130" x="8048625" y="4067175"/>
          <p14:tracePt t="80136" x="8035925" y="4067175"/>
          <p14:tracePt t="80141" x="8023225" y="4067175"/>
          <p14:tracePt t="80149" x="8010525" y="4067175"/>
          <p14:tracePt t="80155" x="7986713" y="4067175"/>
          <p14:tracePt t="80166" x="7974013" y="4067175"/>
          <p14:tracePt t="80169" x="7961313" y="4067175"/>
          <p14:tracePt t="80178" x="7935913" y="4067175"/>
          <p14:tracePt t="80184" x="7910513" y="4067175"/>
          <p14:tracePt t="80190" x="7897813" y="4067175"/>
          <p14:tracePt t="80200" x="7886700" y="4067175"/>
          <p14:tracePt t="80203" x="7861300" y="4067175"/>
          <p14:tracePt t="80210" x="7835900" y="4067175"/>
          <p14:tracePt t="80218" x="7823200" y="4067175"/>
          <p14:tracePt t="80225" x="7810500" y="4067175"/>
          <p14:tracePt t="80233" x="7797800" y="4067175"/>
          <p14:tracePt t="80252" x="7785100" y="4067175"/>
          <p14:tracePt t="80293" x="7785100" y="4079875"/>
          <p14:tracePt t="80334" x="7785100" y="4092575"/>
          <p14:tracePt t="80354" x="7797800" y="4092575"/>
          <p14:tracePt t="80368" x="7810500" y="4092575"/>
          <p14:tracePt t="80382" x="7823200" y="4092575"/>
          <p14:tracePt t="80389" x="7835900" y="4092575"/>
          <p14:tracePt t="80402" x="7848600" y="4092575"/>
          <p14:tracePt t="80409" x="7861300" y="4105275"/>
          <p14:tracePt t="80415" x="7874000" y="4105275"/>
          <p14:tracePt t="80434" x="7886700" y="4105275"/>
          <p14:tracePt t="80446" x="7910513" y="4105275"/>
          <p14:tracePt t="80451" x="7935913" y="4117975"/>
          <p14:tracePt t="80458" x="7948613" y="4129088"/>
          <p14:tracePt t="80466" x="7974013" y="4141788"/>
          <p14:tracePt t="80471" x="7999413" y="4141788"/>
          <p14:tracePt t="80479" x="8035925" y="4154488"/>
          <p14:tracePt t="80485" x="8048625" y="4167188"/>
          <p14:tracePt t="80492" x="8074025" y="4167188"/>
          <p14:tracePt t="80499" x="8099425" y="4167188"/>
          <p14:tracePt t="80506" x="8135938" y="4179888"/>
          <p14:tracePt t="80516" x="8148638" y="4179888"/>
          <p14:tracePt t="80528" x="8174038" y="4179888"/>
          <p14:tracePt t="80533" x="8186738" y="4179888"/>
          <p14:tracePt t="80540" x="8186738" y="4192588"/>
          <p14:tracePt t="80550" x="8199438" y="4192588"/>
          <p14:tracePt t="80553" x="8212138" y="4192588"/>
          <p14:tracePt t="80567" x="8223250" y="4192588"/>
          <p14:tracePt t="80575" x="8235950" y="4192588"/>
          <p14:tracePt t="80582" x="8248650" y="4192588"/>
          <p14:tracePt t="80599" x="8261350" y="4192588"/>
          <p14:tracePt t="80632" x="8274050" y="4192588"/>
          <p14:tracePt t="80650" x="8286750" y="4192588"/>
          <p14:tracePt t="80657" x="8299450" y="4192588"/>
          <p14:tracePt t="80666" x="8312150" y="4192588"/>
          <p14:tracePt t="80678" x="8335963" y="4192588"/>
          <p14:tracePt t="80691" x="8348663" y="4192588"/>
          <p14:tracePt t="80700" x="8374063" y="4192588"/>
          <p14:tracePt t="80716" x="8386763" y="4192588"/>
          <p14:tracePt t="80720" x="8412163" y="4179888"/>
          <p14:tracePt t="80733" x="8424863" y="4179888"/>
          <p14:tracePt t="80760" x="8435975" y="4179888"/>
          <p14:tracePt t="80801" x="8424863" y="4179888"/>
          <p14:tracePt t="81698" x="8435975" y="4179888"/>
          <p14:tracePt t="81704" x="8461375" y="4179888"/>
          <p14:tracePt t="81712" x="8486775" y="4179888"/>
          <p14:tracePt t="81719" x="8499475" y="4179888"/>
          <p14:tracePt t="81725" x="8512175" y="4179888"/>
          <p14:tracePt t="81733" x="8524875" y="4179888"/>
          <p14:tracePt t="81740" x="8537575" y="4179888"/>
          <p14:tracePt t="81749" x="8548688" y="4179888"/>
          <p14:tracePt t="81753" x="8561388" y="4179888"/>
          <p14:tracePt t="81766" x="8586788" y="4167188"/>
          <p14:tracePt t="81773" x="8599488" y="4167188"/>
          <p14:tracePt t="81784" x="8612188" y="4167188"/>
          <p14:tracePt t="81787" x="8624888" y="4167188"/>
          <p14:tracePt t="81795" x="8650288" y="4167188"/>
          <p14:tracePt t="81801" x="8661400" y="4167188"/>
          <p14:tracePt t="81808" x="8674100" y="4167188"/>
          <p14:tracePt t="81816" x="8699500" y="4167188"/>
          <p14:tracePt t="81830" x="8712200" y="4167188"/>
          <p14:tracePt t="81835" x="8724900" y="4167188"/>
          <p14:tracePt t="81842" x="8737600" y="4167188"/>
          <p14:tracePt t="81856" x="8750300" y="4167188"/>
          <p14:tracePt t="81882" x="8763000" y="4167188"/>
          <p14:tracePt t="81898" x="8774113" y="4167188"/>
          <p14:tracePt t="81904" x="8786813" y="4167188"/>
          <p14:tracePt t="81952" x="8786813" y="4154488"/>
          <p14:tracePt t="82000" x="8799513" y="4154488"/>
          <p14:tracePt t="82041" x="8799513" y="4167188"/>
          <p14:tracePt t="82064" x="8786813" y="4167188"/>
          <p14:tracePt t="82069" x="8774113" y="4167188"/>
          <p14:tracePt t="82089" x="8763000" y="4167188"/>
          <p14:tracePt t="82097" x="8750300" y="4154488"/>
          <p14:tracePt t="82104" x="8737600" y="4154488"/>
          <p14:tracePt t="82112" x="8712200" y="4154488"/>
          <p14:tracePt t="82118" x="8699500" y="4141788"/>
          <p14:tracePt t="82123" x="8674100" y="4129088"/>
          <p14:tracePt t="82132" x="8650288" y="4129088"/>
          <p14:tracePt t="82137" x="8612188" y="4129088"/>
          <p14:tracePt t="82145" x="8574088" y="4117975"/>
          <p14:tracePt t="82150" x="8537575" y="4117975"/>
          <p14:tracePt t="82158" x="8499475" y="4105275"/>
          <p14:tracePt t="82166" x="8461375" y="4105275"/>
          <p14:tracePt t="82172" x="8424863" y="4092575"/>
          <p14:tracePt t="82179" x="8399463" y="4092575"/>
          <p14:tracePt t="82186" x="8374063" y="4092575"/>
          <p14:tracePt t="82192" x="8361363" y="4092575"/>
          <p14:tracePt t="82199" x="8335963" y="4092575"/>
          <p14:tracePt t="82206" x="8324850" y="4092575"/>
          <p14:tracePt t="82220" x="8299450" y="4092575"/>
          <p14:tracePt t="82248" x="8286750" y="4092575"/>
          <p14:tracePt t="82316" x="8286750" y="4105275"/>
          <p14:tracePt t="82331" x="8299450" y="4105275"/>
          <p14:tracePt t="82337" x="8312150" y="4105275"/>
          <p14:tracePt t="82385" x="8324850" y="4117975"/>
          <p14:tracePt t="82405" x="8335963" y="4117975"/>
          <p14:tracePt t="82433" x="8348663" y="4117975"/>
          <p14:tracePt t="82474" x="8361363" y="4117975"/>
          <p14:tracePt t="82536" x="8374063" y="4117975"/>
          <p14:tracePt t="82570" x="8399463" y="4117975"/>
          <p14:tracePt t="82591" x="8412163" y="4117975"/>
          <p14:tracePt t="82605" x="8424863" y="4117975"/>
          <p14:tracePt t="82612" x="8435975" y="4117975"/>
          <p14:tracePt t="82625" x="8448675" y="4117975"/>
          <p14:tracePt t="82633" x="8474075" y="4117975"/>
          <p14:tracePt t="82649" x="8499475" y="4117975"/>
          <p14:tracePt t="82653" x="8524875" y="4129088"/>
          <p14:tracePt t="82660" x="8561388" y="4129088"/>
          <p14:tracePt t="82666" x="8586788" y="4129088"/>
          <p14:tracePt t="82673" x="8612188" y="4129088"/>
          <p14:tracePt t="82682" x="8650288" y="4129088"/>
          <p14:tracePt t="82687" x="8674100" y="4129088"/>
          <p14:tracePt t="82694" x="8712200" y="4129088"/>
          <p14:tracePt t="82701" x="8750300" y="4129088"/>
          <p14:tracePt t="82708" x="8786813" y="4129088"/>
          <p14:tracePt t="82716" x="8824913" y="4129088"/>
          <p14:tracePt t="82721" x="8850313" y="4129088"/>
          <p14:tracePt t="82729" x="8886825" y="4129088"/>
          <p14:tracePt t="82736" x="8924925" y="4129088"/>
          <p14:tracePt t="82742" x="8975725" y="4129088"/>
          <p14:tracePt t="82749" x="9024938" y="4129088"/>
          <p14:tracePt t="82755" x="9063038" y="4129088"/>
          <p14:tracePt t="82766" x="9112250" y="4129088"/>
          <p14:tracePt t="82770" x="9137650" y="4129088"/>
          <p14:tracePt t="82776" x="9175750" y="4129088"/>
          <p14:tracePt t="82782" x="9212263" y="4129088"/>
          <p14:tracePt t="82790" x="9250363" y="4129088"/>
          <p14:tracePt t="82799" x="9288463" y="4129088"/>
          <p14:tracePt t="82803" x="9324975" y="4141788"/>
          <p14:tracePt t="82811" x="9350375" y="4141788"/>
          <p14:tracePt t="82816" x="9375775" y="4141788"/>
          <p14:tracePt t="82825" x="9401175" y="4141788"/>
          <p14:tracePt t="82833" x="9424988" y="4141788"/>
          <p14:tracePt t="82838" x="9450388" y="4141788"/>
          <p14:tracePt t="82846" x="9475788" y="4141788"/>
          <p14:tracePt t="82853" x="9513888" y="4154488"/>
          <p14:tracePt t="82859" x="9537700" y="4154488"/>
          <p14:tracePt t="82865" x="9563100" y="4154488"/>
          <p14:tracePt t="82872" x="9601200" y="4154488"/>
          <p14:tracePt t="82882" x="9650413" y="4154488"/>
          <p14:tracePt t="82886" x="9701213" y="4154488"/>
          <p14:tracePt t="82893" x="9739313" y="4154488"/>
          <p14:tracePt t="82900" x="9788525" y="4141788"/>
          <p14:tracePt t="82906" x="9826625" y="4141788"/>
          <p14:tracePt t="82916" x="9875838" y="4141788"/>
          <p14:tracePt t="82920" x="9939338" y="4141788"/>
          <p14:tracePt t="82928" x="9963150" y="4141788"/>
          <p14:tracePt t="82935" x="10001250" y="4141788"/>
          <p14:tracePt t="82941" x="10039350" y="4141788"/>
          <p14:tracePt t="82949" x="10064750" y="4141788"/>
          <p14:tracePt t="82956" x="10088563" y="4141788"/>
          <p14:tracePt t="82962" x="10101263" y="4141788"/>
          <p14:tracePt t="82969" x="10139363" y="4129088"/>
          <p14:tracePt t="82975" x="10164763" y="4129088"/>
          <p14:tracePt t="82983" x="10201275" y="4129088"/>
          <p14:tracePt t="82989" x="10239375" y="4129088"/>
          <p14:tracePt t="82999" x="10277475" y="4117975"/>
          <p14:tracePt t="83003" x="10313988" y="4105275"/>
          <p14:tracePt t="83010" x="10352088" y="4105275"/>
          <p14:tracePt t="83016" x="10377488" y="4105275"/>
          <p14:tracePt t="83023" x="10414000" y="4105275"/>
          <p14:tracePt t="83032" x="10439400" y="4105275"/>
          <p14:tracePt t="83048" x="10502900" y="4105275"/>
          <p14:tracePt t="83053" x="10526713" y="4105275"/>
          <p14:tracePt t="83057" x="10552113" y="4092575"/>
          <p14:tracePt t="83066" x="10564813" y="4092575"/>
          <p14:tracePt t="83072" x="10590213" y="4079875"/>
          <p14:tracePt t="83079" x="10614025" y="4079875"/>
          <p14:tracePt t="83084" x="10639425" y="4079875"/>
          <p14:tracePt t="83092" x="10664825" y="4079875"/>
          <p14:tracePt t="83099" x="10677525" y="4079875"/>
          <p14:tracePt t="83106" x="10702925" y="4079875"/>
          <p14:tracePt t="83116" x="10715625" y="4079875"/>
          <p14:tracePt t="83119" x="10739438" y="4067175"/>
          <p14:tracePt t="83127" x="10752138" y="4067175"/>
          <p14:tracePt t="83134" x="10764838" y="4067175"/>
          <p14:tracePt t="83140" x="10790238" y="4054475"/>
          <p14:tracePt t="83149" x="10802938" y="4054475"/>
          <p14:tracePt t="83154" x="10828338" y="4054475"/>
          <p14:tracePt t="83161" x="10852150" y="4054475"/>
          <p14:tracePt t="83167" x="10890250" y="4054475"/>
          <p14:tracePt t="83175" x="10928350" y="4054475"/>
          <p14:tracePt t="83183" x="10964863" y="4067175"/>
          <p14:tracePt t="83189" x="10990263" y="4067175"/>
          <p14:tracePt t="83199" x="11015663" y="4067175"/>
          <p14:tracePt t="83202" x="11041063" y="4067175"/>
          <p14:tracePt t="83209" x="11052175" y="4067175"/>
          <p14:tracePt t="83215" x="11077575" y="4067175"/>
          <p14:tracePt t="83223" x="11090275" y="4067175"/>
          <p14:tracePt t="83232" x="11102975" y="4067175"/>
          <p14:tracePt t="83236" x="11115675" y="4067175"/>
          <p14:tracePt t="83245" x="11141075" y="4067175"/>
          <p14:tracePt t="83257" x="11164888" y="4067175"/>
          <p14:tracePt t="83266" x="11190288" y="4092575"/>
          <p14:tracePt t="83271" x="11215688" y="4092575"/>
          <p14:tracePt t="83279" x="11241088" y="4092575"/>
          <p14:tracePt t="83284" x="11266488" y="4105275"/>
          <p14:tracePt t="83293" x="11290300" y="4117975"/>
          <p14:tracePt t="83301" x="11303000" y="4117975"/>
          <p14:tracePt t="83307" x="11315700" y="4129088"/>
          <p14:tracePt t="83315" x="11328400" y="4141788"/>
          <p14:tracePt t="83319" x="11341100" y="4141788"/>
          <p14:tracePt t="83326" x="11353800" y="4141788"/>
          <p14:tracePt t="83332" x="11353800" y="4154488"/>
          <p14:tracePt t="83339" x="11366500" y="4154488"/>
          <p14:tracePt t="83353" x="11390313" y="4154488"/>
          <p14:tracePt t="83360" x="11403013" y="4167188"/>
          <p14:tracePt t="83368" x="11403013" y="4179888"/>
          <p14:tracePt t="83374" x="11428413" y="4179888"/>
          <p14:tracePt t="83382" x="11441113" y="4192588"/>
          <p14:tracePt t="83389" x="11453813" y="4205288"/>
          <p14:tracePt t="83395" x="11466513" y="4205288"/>
          <p14:tracePt t="83402" x="11479213" y="4205288"/>
          <p14:tracePt t="83416" x="11490325" y="4205288"/>
          <p14:tracePt t="83442" x="11490325" y="4217988"/>
          <p14:tracePt t="83477" x="11503025" y="4217988"/>
          <p14:tracePt t="83504" x="11515725" y="4217988"/>
          <p14:tracePt t="83512" x="11528425" y="4217988"/>
          <p14:tracePt t="83517" x="11541125" y="4217988"/>
          <p14:tracePt t="83532" x="11553825" y="4217988"/>
          <p14:tracePt t="83540" x="11566525" y="4217988"/>
          <p14:tracePt t="83559" x="11579225" y="4217988"/>
          <p14:tracePt t="83642" x="11591925" y="4217988"/>
          <p14:tracePt t="83690" x="11603038" y="4205288"/>
          <p14:tracePt t="83710" x="11615738" y="4205288"/>
          <p14:tracePt t="83718" x="11628438" y="4205288"/>
          <p14:tracePt t="83724" x="11641138" y="4205288"/>
          <p14:tracePt t="83732" x="11641138" y="4192588"/>
          <p14:tracePt t="83738" x="11653838" y="4192588"/>
          <p14:tracePt t="83746" x="11666538" y="4192588"/>
          <p14:tracePt t="83751" x="11679238" y="4192588"/>
          <p14:tracePt t="83759" x="11679238" y="4179888"/>
          <p14:tracePt t="83766" x="11703050" y="4179888"/>
          <p14:tracePt t="83820" x="11715750" y="4179888"/>
          <p14:tracePt t="83992" x="11728450" y="4179888"/>
          <p14:tracePt t="84013" x="11741150" y="4179888"/>
          <p14:tracePt t="84020" x="11753850" y="4179888"/>
          <p14:tracePt t="84033" x="11766550" y="4179888"/>
          <p14:tracePt t="84048" x="11779250" y="4179888"/>
          <p14:tracePt t="84054" x="11791950" y="4179888"/>
          <p14:tracePt t="84061" x="11804650" y="4179888"/>
          <p14:tracePt t="84068" x="11815763" y="4179888"/>
          <p14:tracePt t="84074" x="11828463" y="4167188"/>
          <p14:tracePt t="84082" x="11853863" y="4167188"/>
          <p14:tracePt t="84088" x="11866563" y="4167188"/>
          <p14:tracePt t="84096" x="11879263" y="4167188"/>
          <p14:tracePt t="84110" x="11891963" y="4167188"/>
          <p14:tracePt t="84117" x="11904663" y="4167188"/>
          <p14:tracePt t="84143" x="11917363" y="4167188"/>
          <p14:tracePt t="84178" x="11917363" y="4179888"/>
          <p14:tracePt t="84213" x="11928475" y="4179888"/>
          <p14:tracePt t="84232" x="11941175" y="4179888"/>
          <p14:tracePt t="84280" x="11953875" y="4179888"/>
          <p14:tracePt t="84335" x="11953875" y="4167188"/>
          <p14:tracePt t="84425" x="11966575" y="4167188"/>
          <p14:tracePt t="84466" x="11979275" y="4154488"/>
          <p14:tracePt t="84486" x="11979275" y="4141788"/>
          <p14:tracePt t="84493" x="11991975" y="4129088"/>
          <p14:tracePt t="84507" x="11991975" y="4117975"/>
          <p14:tracePt t="84514" x="12004675" y="4117975"/>
          <p14:tracePt t="84534" x="12004675" y="4105275"/>
          <p14:tracePt t="84555" x="12017375" y="4105275"/>
          <p14:tracePt t="84564" x="12017375" y="4079875"/>
          <p14:tracePt t="84576" x="12017375" y="4067175"/>
          <p14:tracePt t="84651" x="12017375" y="4054475"/>
          <p14:tracePt t="84672" x="12017375" y="4029075"/>
          <p14:tracePt t="84686" x="12017375" y="4017963"/>
          <p14:tracePt t="84714" x="12017375" y="3992563"/>
          <p14:tracePt t="84727" x="12017375" y="3979863"/>
          <p14:tracePt t="84734" x="12017375" y="3967163"/>
          <p14:tracePt t="84741" x="12017375" y="3954463"/>
          <p14:tracePt t="84749" x="12017375" y="3941763"/>
          <p14:tracePt t="84782" x="12017375" y="3916363"/>
          <p14:tracePt t="84797" x="12017375" y="3905250"/>
          <p14:tracePt t="84809" x="12017375" y="3892550"/>
          <p14:tracePt t="84816" x="12017375" y="3879850"/>
          <p14:tracePt t="84824" x="12017375" y="3867150"/>
          <p14:tracePt t="84878" x="12017375" y="3854450"/>
          <p14:tracePt t="84947" x="12017375" y="3841750"/>
          <p14:tracePt t="85002" x="12028488" y="3841750"/>
          <p14:tracePt t="85112" x="12028488" y="3854450"/>
          <p14:tracePt t="85159" x="12028488" y="3867150"/>
          <p14:tracePt t="85180" x="12028488" y="3879850"/>
          <p14:tracePt t="85208" x="12028488" y="3892550"/>
          <p14:tracePt t="85270" x="12028488" y="3905250"/>
          <p14:tracePt t="85290" x="12041188" y="3905250"/>
          <p14:tracePt t="85298" x="12041188" y="3916363"/>
          <p14:tracePt t="85303" x="12041188" y="3929063"/>
          <p14:tracePt t="85318" x="12041188" y="3941763"/>
          <p14:tracePt t="85348" x="12041188" y="3967163"/>
          <p14:tracePt t="85380" x="12041188" y="3979863"/>
          <p14:tracePt t="85407" x="12041188" y="3992563"/>
          <p14:tracePt t="85434" x="12041188" y="4005263"/>
          <p14:tracePt t="85448" x="12041188" y="4017963"/>
          <p14:tracePt t="85455" x="12041188" y="4029075"/>
          <p14:tracePt t="85469" x="12041188" y="4054475"/>
          <p14:tracePt t="85483" x="12041188" y="4067175"/>
          <p14:tracePt t="85497" x="12041188" y="4079875"/>
          <p14:tracePt t="85510" x="12053888" y="4079875"/>
          <p14:tracePt t="85517" x="12053888" y="4105275"/>
          <p14:tracePt t="85537" x="12053888" y="4117975"/>
          <p14:tracePt t="85551" x="12053888" y="4141788"/>
          <p14:tracePt t="85558" x="12053888" y="4154488"/>
          <p14:tracePt t="85572" x="12053888" y="4167188"/>
          <p14:tracePt t="85606" x="12053888" y="4179888"/>
          <p14:tracePt t="85620" x="12053888" y="4192588"/>
          <p14:tracePt t="85633" x="12053888" y="4205288"/>
          <p14:tracePt t="85730" x="12053888" y="4217988"/>
          <p14:tracePt t="85757" x="12053888" y="4230688"/>
          <p14:tracePt t="85799" x="12053888" y="4241800"/>
          <p14:tracePt t="85882" x="12041188" y="4241800"/>
          <p14:tracePt t="85888" x="12041188" y="4254500"/>
          <p14:tracePt t="85908" x="12041188" y="4267200"/>
          <p14:tracePt t="85915" x="12041188" y="4279900"/>
          <p14:tracePt t="85936" x="12041188" y="4292600"/>
          <p14:tracePt t="85950" x="12041188" y="4305300"/>
          <p14:tracePt t="85956" x="12041188" y="4318000"/>
          <p14:tracePt t="85967" x="12041188" y="4330700"/>
          <p14:tracePt t="85985" x="12041188" y="4341813"/>
          <p14:tracePt t="86034" x="12028488" y="4367213"/>
          <p14:tracePt t="86067" x="12028488" y="4379913"/>
          <p14:tracePt t="86094" x="12028488" y="4392613"/>
          <p14:tracePt t="86121" x="12028488" y="4405313"/>
          <p14:tracePt t="86163" x="12028488" y="4418013"/>
          <p14:tracePt t="86170" x="12028488" y="4430713"/>
          <p14:tracePt t="86210" x="12028488" y="4443413"/>
          <p14:tracePt t="86238" x="12028488" y="4454525"/>
          <p14:tracePt t="86272" x="12028488" y="4467225"/>
          <p14:tracePt t="86300" x="12028488" y="4479925"/>
          <p14:tracePt t="86314" x="12017375" y="4505325"/>
          <p14:tracePt t="86349" x="12017375" y="4518025"/>
          <p14:tracePt t="86364" x="12017375" y="4530725"/>
          <p14:tracePt t="86383" x="12017375" y="4543425"/>
          <p14:tracePt t="86397" x="12017375" y="4554538"/>
          <p14:tracePt t="86412" x="12017375" y="4567238"/>
          <p14:tracePt t="86417" x="12017375" y="4579938"/>
          <p14:tracePt t="86458" x="12017375" y="4592638"/>
          <p14:tracePt t="86602" x="12017375" y="4605338"/>
          <p14:tracePt t="86664" x="12017375" y="4618038"/>
          <p14:tracePt t="86739" x="12017375" y="4630738"/>
          <p14:tracePt t="86774" x="12017375" y="4643438"/>
          <p14:tracePt t="86801" x="12017375" y="4656138"/>
          <p14:tracePt t="86822" x="12017375" y="4667250"/>
          <p14:tracePt t="86830" x="12028488" y="4679950"/>
          <p14:tracePt t="86850" x="12028488" y="4692650"/>
          <p14:tracePt t="86870" x="12028488" y="4705350"/>
          <p14:tracePt t="86883" x="12028488" y="4718050"/>
          <p14:tracePt t="86925" x="12028488" y="4730750"/>
          <p14:tracePt t="86947" x="12028488" y="4743450"/>
          <p14:tracePt t="86959" x="12028488" y="4756150"/>
          <p14:tracePt t="86967" x="12028488" y="4768850"/>
          <p14:tracePt t="86981" x="12028488" y="4779963"/>
          <p14:tracePt t="86987" x="12028488" y="4792663"/>
          <p14:tracePt t="87055" x="12041188" y="4792663"/>
          <p14:tracePt t="87146" x="12041188" y="4779963"/>
          <p14:tracePt t="87165" x="12041188" y="4768850"/>
          <p14:tracePt t="87172" x="12041188" y="4756150"/>
          <p14:tracePt t="87186" x="12041188" y="4743450"/>
          <p14:tracePt t="87192" x="12041188" y="4718050"/>
          <p14:tracePt t="87201" x="12041188" y="4692650"/>
          <p14:tracePt t="87207" x="12041188" y="4667250"/>
          <p14:tracePt t="87216" x="12041188" y="4643438"/>
          <p14:tracePt t="87220" x="12041188" y="4605338"/>
          <p14:tracePt t="87228" x="12041188" y="4567238"/>
          <p14:tracePt t="87233" x="12041188" y="4543425"/>
          <p14:tracePt t="87241" x="12041188" y="4518025"/>
          <p14:tracePt t="87250" x="12053888" y="4492625"/>
          <p14:tracePt t="87254" x="12053888" y="4454525"/>
          <p14:tracePt t="87263" x="12066588" y="4430713"/>
          <p14:tracePt t="87268" x="12066588" y="4418013"/>
          <p14:tracePt t="87276" x="12066588" y="4392613"/>
          <p14:tracePt t="87282" x="12066588" y="4379913"/>
          <p14:tracePt t="87289" x="12066588" y="4354513"/>
          <p14:tracePt t="87299" x="12066588" y="4341813"/>
          <p14:tracePt t="87303" x="12066588" y="4330700"/>
          <p14:tracePt t="87310" x="12066588" y="4318000"/>
          <p14:tracePt t="87316" x="12066588" y="4305300"/>
          <p14:tracePt t="87325" x="12066588" y="4279900"/>
          <p14:tracePt t="87334" x="12066588" y="4254500"/>
          <p14:tracePt t="87337" x="12066588" y="4230688"/>
          <p14:tracePt t="87344" x="12066588" y="4217988"/>
          <p14:tracePt t="87351" x="12066588" y="4205288"/>
          <p14:tracePt t="87358" x="12066588" y="4192588"/>
          <p14:tracePt t="87392" x="12066588" y="4167188"/>
          <p14:tracePt t="87406" x="12066588" y="4154488"/>
          <p14:tracePt t="87421" x="12066588" y="4141788"/>
          <p14:tracePt t="87434" x="12066588" y="4129088"/>
          <p14:tracePt t="87461" x="12066588" y="4117975"/>
          <p14:tracePt t="87468" x="12079288" y="4117975"/>
          <p14:tracePt t="87474" x="12079288" y="4105275"/>
          <p14:tracePt t="87530" x="12079288" y="4117975"/>
          <p14:tracePt t="87543" x="12079288" y="4129088"/>
          <p14:tracePt t="87564" x="12079288" y="4141788"/>
          <p14:tracePt t="87571" x="12091988" y="4141788"/>
          <p14:tracePt t="87585" x="12091988" y="4154488"/>
          <p14:tracePt t="87598" x="12091988" y="4179888"/>
          <p14:tracePt t="87605" x="12104688" y="4230688"/>
          <p14:tracePt t="87616" x="12117388" y="4267200"/>
          <p14:tracePt t="87619" x="12117388" y="4330700"/>
          <p14:tracePt t="87626" x="12130088" y="4443413"/>
          <p14:tracePt t="87634" x="12153900" y="4530725"/>
          <p14:tracePt t="87639" x="12166600" y="4605338"/>
          <p14:tracePt t="87650" x="12179300" y="4692650"/>
          <p14:tracePt t="87788" x="12179300" y="5456238"/>
          <p14:tracePt t="87792" x="12179300" y="5468938"/>
          <p14:tracePt t="87798" x="12166600" y="5468938"/>
          <p14:tracePt t="87814" x="12166600" y="5481638"/>
          <p14:tracePt t="87817" x="12166600" y="5494338"/>
          <p14:tracePt t="87825" x="12153900" y="5507038"/>
          <p14:tracePt t="87859" x="12153900" y="5530850"/>
          <p14:tracePt t="87873" x="12153900" y="5543550"/>
          <p14:tracePt t="87882" x="12153900" y="5556250"/>
          <p14:tracePt t="87894" x="12141200" y="5556250"/>
          <p14:tracePt t="87906" x="12130088" y="5581650"/>
          <p14:tracePt t="87916" x="12130088" y="5594350"/>
          <p14:tracePt t="87929" x="12130088" y="5607050"/>
          <p14:tracePt t="87976" x="12117388" y="5607050"/>
          <p14:tracePt t="88052" x="12117388" y="5594350"/>
          <p14:tracePt t="88080" x="12104688" y="5594350"/>
          <p14:tracePt t="88100" x="12104688" y="5581650"/>
          <p14:tracePt t="88107" x="12104688" y="5568950"/>
          <p14:tracePt t="88114" x="12104688" y="5556250"/>
          <p14:tracePt t="88122" x="12104688" y="5530850"/>
          <p14:tracePt t="88128" x="12091988" y="5530850"/>
          <p14:tracePt t="88134" x="12091988" y="5507038"/>
          <p14:tracePt t="88141" x="12091988" y="5494338"/>
          <p14:tracePt t="88152" x="12079288" y="5468938"/>
          <p14:tracePt t="88157" x="12079288" y="5456238"/>
          <p14:tracePt t="88163" x="12079288" y="5443538"/>
          <p14:tracePt t="88169" x="12079288" y="5418138"/>
          <p14:tracePt t="88176" x="12079288" y="5394325"/>
          <p14:tracePt t="88184" x="12079288" y="5368925"/>
          <p14:tracePt t="88190" x="12079288" y="5343525"/>
          <p14:tracePt t="88202" x="12079288" y="5305425"/>
          <p14:tracePt t="88210" x="12079288" y="5294313"/>
          <p14:tracePt t="88218" x="12079288" y="5281613"/>
          <p14:tracePt t="88245" x="12079288" y="5268913"/>
          <p14:tracePt t="88257" x="12079288" y="5256213"/>
          <p14:tracePt t="88285" x="12079288" y="5230813"/>
          <p14:tracePt t="88298" x="12079288" y="5218113"/>
          <p14:tracePt t="88315" x="12079288" y="5205413"/>
          <p14:tracePt t="88334" x="12079288" y="5194300"/>
          <p14:tracePt t="88341" x="12079288" y="5181600"/>
          <p14:tracePt t="88351" x="12079288" y="5168900"/>
          <p14:tracePt t="88355" x="12079288" y="5156200"/>
          <p14:tracePt t="88361" x="12079288" y="5143500"/>
          <p14:tracePt t="88375" x="12079288" y="5130800"/>
          <p14:tracePt t="88384" x="12079288" y="5118100"/>
          <p14:tracePt t="88390" x="12079288" y="5105400"/>
          <p14:tracePt t="88422" x="12079288" y="5092700"/>
          <p14:tracePt t="88431" x="12079288" y="5081588"/>
          <p14:tracePt t="88437" x="12079288" y="5068888"/>
          <p14:tracePt t="88443" x="12079288" y="5056188"/>
          <p14:tracePt t="88458" x="12079288" y="5030788"/>
          <p14:tracePt t="88470" x="12079288" y="5018088"/>
          <p14:tracePt t="88478" x="12079288" y="5005388"/>
          <p14:tracePt t="88484" x="12079288" y="4992688"/>
          <p14:tracePt t="88547" x="12091988" y="4992688"/>
          <p14:tracePt t="89968" x="12079288" y="4992688"/>
          <p14:tracePt t="89974" x="12079288" y="4956175"/>
          <p14:tracePt t="89981" x="12079288" y="4918075"/>
          <p14:tracePt t="89988" x="12053888" y="4868863"/>
          <p14:tracePt t="89998" x="12041188" y="4818063"/>
          <p14:tracePt t="90002" x="12028488" y="4756150"/>
          <p14:tracePt t="90009" x="12004675" y="4692650"/>
          <p14:tracePt t="90015" x="11979275" y="4605338"/>
          <p14:tracePt t="90022" x="11966575" y="4530725"/>
          <p14:tracePt t="90031" x="11953875" y="4467225"/>
          <p14:tracePt t="90036" x="11953875" y="4405313"/>
          <p14:tracePt t="90043" x="11941175" y="4354513"/>
          <p14:tracePt t="90051" x="11928475" y="4305300"/>
          <p14:tracePt t="90057" x="11928475" y="4267200"/>
          <p14:tracePt t="90065" x="11917363" y="4217988"/>
          <p14:tracePt t="90071" x="11917363" y="4167188"/>
          <p14:tracePt t="90079" x="11917363" y="4129088"/>
          <p14:tracePt t="90085" x="11904663" y="4092575"/>
          <p14:tracePt t="90091" x="11904663" y="4067175"/>
          <p14:tracePt t="90099" x="11904663" y="4054475"/>
          <p14:tracePt t="90105" x="11904663" y="4029075"/>
          <p14:tracePt t="90115" x="11891963" y="4017963"/>
          <p14:tracePt t="90119" x="11891963" y="4005263"/>
          <p14:tracePt t="90126" x="11891963" y="3992563"/>
          <p14:tracePt t="90132" x="11879263" y="3992563"/>
          <p14:tracePt t="90139" x="11879263" y="3979863"/>
          <p14:tracePt t="90153" x="11879263" y="3967163"/>
          <p14:tracePt t="90161" x="11879263" y="3954463"/>
          <p14:tracePt t="90166" x="11879263" y="3941763"/>
          <p14:tracePt t="90174" x="11879263" y="3929063"/>
          <p14:tracePt t="90188" x="11879263" y="3916363"/>
          <p14:tracePt t="90215" x="11879263" y="3929063"/>
          <p14:tracePt t="90243" x="11879263" y="3941763"/>
          <p14:tracePt t="90263" x="11891963" y="3941763"/>
          <p14:tracePt t="90283" x="11891963" y="3954463"/>
          <p14:tracePt t="90304" x="11891963" y="3967163"/>
          <p14:tracePt t="90325" x="11891963" y="3979863"/>
          <p14:tracePt t="90331" x="11904663" y="3979863"/>
          <p14:tracePt t="90347" x="11904663" y="3992563"/>
          <p14:tracePt t="90366" x="11904663" y="4005263"/>
          <p14:tracePt t="90373" x="11904663" y="4017963"/>
          <p14:tracePt t="90382" x="11917363" y="4017963"/>
          <p14:tracePt t="90387" x="11917363" y="4029075"/>
          <p14:tracePt t="90394" x="11917363" y="4041775"/>
          <p14:tracePt t="90401" x="11917363" y="4067175"/>
          <p14:tracePt t="90407" x="11928475" y="4079875"/>
          <p14:tracePt t="90415" x="11928475" y="4092575"/>
          <p14:tracePt t="90421" x="11928475" y="4117975"/>
          <p14:tracePt t="90432" x="11928475" y="4141788"/>
          <p14:tracePt t="90436" x="11928475" y="4179888"/>
          <p14:tracePt t="90442" x="11928475" y="4205288"/>
          <p14:tracePt t="90450" x="11928475" y="4241800"/>
          <p14:tracePt t="90457" x="11941175" y="4267200"/>
          <p14:tracePt t="90465" x="11941175" y="4292600"/>
          <p14:tracePt t="90469" x="11941175" y="4330700"/>
          <p14:tracePt t="90477" x="11941175" y="4354513"/>
          <p14:tracePt t="90482" x="11941175" y="4379913"/>
          <p14:tracePt t="90490" x="11941175" y="4392613"/>
          <p14:tracePt t="90498" x="11941175" y="4418013"/>
          <p14:tracePt t="90503" x="11941175" y="4430713"/>
          <p14:tracePt t="90511" x="11941175" y="4454525"/>
          <p14:tracePt t="90524" x="11941175" y="4467225"/>
          <p14:tracePt t="90532" x="11941175" y="4492625"/>
          <p14:tracePt t="90538" x="11941175" y="4505325"/>
          <p14:tracePt t="90545" x="11941175" y="4518025"/>
          <p14:tracePt t="90552" x="11941175" y="4543425"/>
          <p14:tracePt t="90559" x="11941175" y="4567238"/>
          <p14:tracePt t="90566" x="11941175" y="4592638"/>
          <p14:tracePt t="90572" x="11941175" y="4618038"/>
          <p14:tracePt t="90582" x="11953875" y="4630738"/>
          <p14:tracePt t="90587" x="11953875" y="4643438"/>
          <p14:tracePt t="90593" x="11953875" y="4656138"/>
          <p14:tracePt t="90600" x="11941175" y="4679950"/>
          <p14:tracePt t="90607" x="11941175" y="4692650"/>
          <p14:tracePt t="90615" x="11941175" y="4718050"/>
          <p14:tracePt t="90620" x="11941175" y="4743450"/>
          <p14:tracePt t="90628" x="11941175" y="4768850"/>
          <p14:tracePt t="90635" x="11941175" y="4792663"/>
          <p14:tracePt t="90641" x="11941175" y="4805363"/>
          <p14:tracePt t="90649" x="11941175" y="4818063"/>
          <p14:tracePt t="90655" x="11941175" y="4830763"/>
          <p14:tracePt t="90664" x="11941175" y="4843463"/>
          <p14:tracePt t="90668" x="11941175" y="4856163"/>
          <p14:tracePt t="90675" x="11941175" y="4868863"/>
          <p14:tracePt t="90682" x="11941175" y="4879975"/>
          <p14:tracePt t="90689" x="11941175" y="4892675"/>
          <p14:tracePt t="90703" x="11941175" y="4905375"/>
          <p14:tracePt t="90717" x="11941175" y="4918075"/>
          <p14:tracePt t="90723" x="11941175" y="4930775"/>
          <p14:tracePt t="90732" x="11941175" y="4943475"/>
          <p14:tracePt t="90737" x="11941175" y="4956175"/>
          <p14:tracePt t="90745" x="11953875" y="4981575"/>
          <p14:tracePt t="90750" x="11966575" y="4992688"/>
          <p14:tracePt t="90758" x="11966575" y="5030788"/>
          <p14:tracePt t="90767" x="11966575" y="5043488"/>
          <p14:tracePt t="90771" x="11979275" y="5056188"/>
          <p14:tracePt t="90779" x="11979275" y="5081588"/>
          <p14:tracePt t="90784" x="11991975" y="5092700"/>
          <p14:tracePt t="90806" x="12004675" y="5092700"/>
          <p14:tracePt t="90815" x="12004675" y="5105400"/>
          <p14:tracePt t="90833" x="12004675" y="5118100"/>
          <p14:tracePt t="90849" x="12004675" y="5130800"/>
          <p14:tracePt t="90874" x="12017375" y="5156200"/>
          <p14:tracePt t="90885" x="12017375" y="5168900"/>
          <p14:tracePt t="90890" x="12028488" y="5181600"/>
          <p14:tracePt t="90895" x="12028488" y="5194300"/>
          <p14:tracePt t="90903" x="12028488" y="5205413"/>
          <p14:tracePt t="90909" x="12028488" y="5218113"/>
          <p14:tracePt t="90922" x="12028488" y="5230813"/>
          <p14:tracePt t="90984" x="12028488" y="5243513"/>
          <p14:tracePt t="91239" x="12028488" y="5230813"/>
          <p14:tracePt t="91294" x="12041188" y="5230813"/>
          <p14:tracePt t="91548" x="12053888" y="5218113"/>
          <p14:tracePt t="91651" x="12066588" y="5218113"/>
          <p14:tracePt t="91767" x="12066588" y="5230813"/>
          <p14:tracePt t="91843" x="12066588" y="5243513"/>
          <p14:tracePt t="91925" x="12066588" y="5256213"/>
          <p14:tracePt t="91953" x="12066588" y="5268913"/>
          <p14:tracePt t="92001" x="12066588" y="5281613"/>
          <p14:tracePt t="92030" x="12066588" y="5294313"/>
          <p14:tracePt t="92064" x="12066588" y="5305425"/>
          <p14:tracePt t="92069" x="12066588" y="5318125"/>
          <p14:tracePt t="92090" x="12066588" y="5330825"/>
          <p14:tracePt t="92097" x="12066588" y="5343525"/>
          <p14:tracePt t="92104" x="12066588" y="5356225"/>
          <p14:tracePt t="92112" x="12066588" y="5368925"/>
          <p14:tracePt t="92125" x="12066588" y="5381625"/>
          <p14:tracePt t="92138" x="12066588" y="5394325"/>
          <p14:tracePt t="92148" x="12066588" y="5407025"/>
          <p14:tracePt t="92159" x="12066588" y="5418138"/>
          <p14:tracePt t="92166" x="12053888" y="5418138"/>
          <p14:tracePt t="92172" x="12053888" y="5430838"/>
          <p14:tracePt t="92207" x="12041188" y="5443538"/>
          <p14:tracePt t="92230" x="12028488" y="5456238"/>
          <p14:tracePt t="92235" x="12017375" y="5468938"/>
          <p14:tracePt t="92248" x="12017375" y="5481638"/>
          <p14:tracePt t="92255" x="12004675" y="5494338"/>
          <p14:tracePt t="92269" x="11979275" y="5507038"/>
          <p14:tracePt t="92276" x="11979275" y="5543550"/>
          <p14:tracePt t="92282" x="11953875" y="5556250"/>
          <p14:tracePt t="92289" x="11941175" y="5568950"/>
          <p14:tracePt t="92299" x="11917363" y="5581650"/>
          <p14:tracePt t="92303" x="11891963" y="5581650"/>
          <p14:tracePt t="92310" x="11879263" y="5594350"/>
          <p14:tracePt t="92317" x="11853863" y="5607050"/>
          <p14:tracePt t="92324" x="11815763" y="5607050"/>
          <p14:tracePt t="92332" x="11779250" y="5619750"/>
          <p14:tracePt t="92337" x="11728450" y="5630863"/>
          <p14:tracePt t="92345" x="11679238" y="5643563"/>
          <p14:tracePt t="92352" x="11641138" y="5656263"/>
          <p14:tracePt t="92358" x="11591925" y="5656263"/>
          <p14:tracePt t="92365" x="11553825" y="5668963"/>
          <p14:tracePt t="92372" x="11490325" y="5694363"/>
          <p14:tracePt t="92382" x="11453813" y="5707063"/>
          <p14:tracePt t="92386" x="11403013" y="5719763"/>
          <p14:tracePt t="92393" x="11366500" y="5719763"/>
          <p14:tracePt t="92398" x="11328400" y="5719763"/>
          <p14:tracePt t="92406" x="11277600" y="5719763"/>
          <p14:tracePt t="92415" x="11241088" y="5707063"/>
          <p14:tracePt t="92420" x="11215688" y="5694363"/>
          <p14:tracePt t="92427" x="11190288" y="5681663"/>
          <p14:tracePt t="92434" x="11153775" y="5668963"/>
          <p14:tracePt t="92441" x="11141075" y="5668963"/>
          <p14:tracePt t="92450" x="11090275" y="5656263"/>
          <p14:tracePt t="92454" x="11052175" y="5656263"/>
          <p14:tracePt t="92462" x="11015663" y="5643563"/>
          <p14:tracePt t="92468" x="10977563" y="5643563"/>
          <p14:tracePt t="92475" x="10939463" y="5619750"/>
          <p14:tracePt t="92482" x="10902950" y="5581650"/>
          <p14:tracePt t="92488" x="10864850" y="5543550"/>
          <p14:tracePt t="92498" x="10839450" y="5507038"/>
          <p14:tracePt t="92502" x="10802938" y="5443538"/>
          <p14:tracePt t="92509" x="10790238" y="5407025"/>
          <p14:tracePt t="92516" x="10764838" y="5368925"/>
          <p14:tracePt t="92524" x="10752138" y="5330825"/>
          <p14:tracePt t="92532" x="10739438" y="5305425"/>
          <p14:tracePt t="92537" x="10726738" y="5281613"/>
          <p14:tracePt t="92545" x="10726738" y="5268913"/>
          <p14:tracePt t="92550" x="10726738" y="5230813"/>
          <p14:tracePt t="92558" x="10726738" y="5218113"/>
          <p14:tracePt t="92565" x="10726738" y="5194300"/>
          <p14:tracePt t="92571" x="10726738" y="5156200"/>
          <p14:tracePt t="92583" x="10726738" y="5143500"/>
          <p14:tracePt t="92586" x="10726738" y="5118100"/>
          <p14:tracePt t="92592" x="10726738" y="5068888"/>
          <p14:tracePt t="92599" x="10726738" y="5043488"/>
          <p14:tracePt t="92606" x="10726738" y="5030788"/>
          <p14:tracePt t="92619" x="10726738" y="5018088"/>
          <p14:tracePt t="92640" x="10726738" y="5005388"/>
          <p14:tracePt t="92667" x="10739438" y="5018088"/>
          <p14:tracePt t="92674" x="10739438" y="5030788"/>
          <p14:tracePt t="109379" x="10690225" y="5068888"/>
          <p14:tracePt t="109385" x="10639425" y="5118100"/>
          <p14:tracePt t="109391" x="10539413" y="5168900"/>
          <p14:tracePt t="109398" x="10452100" y="5230813"/>
          <p14:tracePt t="109405" x="10390188" y="5256213"/>
          <p14:tracePt t="109414" x="10301288" y="5294313"/>
          <p14:tracePt t="109419" x="10213975" y="5343525"/>
          <p14:tracePt t="109427" x="10139363" y="5394325"/>
          <p14:tracePt t="109433" x="10052050" y="5443538"/>
          <p14:tracePt t="109440" x="9963150" y="5494338"/>
          <p14:tracePt t="109447" x="9888538" y="5543550"/>
          <p14:tracePt t="109453" x="9788525" y="5607050"/>
          <p14:tracePt t="109460" x="9701213" y="5656263"/>
          <p14:tracePt t="109468" x="9626600" y="5719763"/>
          <p14:tracePt t="109474" x="9550400" y="5781675"/>
          <p14:tracePt t="109480" x="9475788" y="5832475"/>
          <p14:tracePt t="109488" x="9424988" y="5881688"/>
          <p14:tracePt t="109497" x="9388475" y="5919788"/>
          <p14:tracePt t="109501" x="9337675" y="5945188"/>
          <p14:tracePt t="109508" x="9301163" y="5981700"/>
          <p14:tracePt t="109515" x="9263063" y="5994400"/>
          <p14:tracePt t="109522" x="9237663" y="6032500"/>
          <p14:tracePt t="109530" x="9212263" y="6045200"/>
          <p14:tracePt t="109536" x="9188450" y="6069013"/>
          <p14:tracePt t="109543" x="9163050" y="6081713"/>
          <p14:tracePt t="109550" x="9150350" y="6094413"/>
          <p14:tracePt t="109556" x="9137650" y="6094413"/>
          <p14:tracePt t="109564" x="9137650" y="6107113"/>
          <p14:tracePt t="109580" x="9124950" y="6107113"/>
          <p14:tracePt t="109584" x="9124950" y="6119813"/>
          <p14:tracePt t="109591" x="9112250" y="6119813"/>
          <p14:tracePt t="109597" x="9099550" y="6132513"/>
          <p14:tracePt t="109604" x="9088438" y="6132513"/>
          <p14:tracePt t="109614" x="9088438" y="6145213"/>
          <p14:tracePt t="109618" x="9075738" y="6145213"/>
          <p14:tracePt t="109625" x="9063038" y="6157913"/>
          <p14:tracePt t="109633" x="9037638" y="6169025"/>
          <p14:tracePt t="109638" x="9012238" y="6169025"/>
          <p14:tracePt t="109647" x="8986838" y="6169025"/>
          <p14:tracePt t="109652" x="8937625" y="6194425"/>
          <p14:tracePt t="109660" x="8899525" y="6219825"/>
          <p14:tracePt t="109667" x="8863013" y="6232525"/>
          <p14:tracePt t="109673" x="8824913" y="6257925"/>
          <p14:tracePt t="109681" x="8799513" y="6269038"/>
          <p14:tracePt t="109687" x="8774113" y="6281738"/>
          <p14:tracePt t="109697" x="8750300" y="6281738"/>
          <p14:tracePt t="109701" x="8750300" y="6294438"/>
          <p14:tracePt t="109709" x="8737600" y="6294438"/>
          <p14:tracePt t="109777" x="8750300" y="6307138"/>
          <p14:tracePt t="109783" x="8763000" y="6319838"/>
          <p14:tracePt t="109790" x="8763000" y="6332538"/>
          <p14:tracePt t="109797" x="8763000" y="6370638"/>
          <p14:tracePt t="109803" x="8763000" y="6407150"/>
          <p14:tracePt t="109813" x="8774113" y="6432550"/>
          <p14:tracePt t="109817" x="8786813" y="6445250"/>
          <p14:tracePt t="109827" x="8799513" y="6457950"/>
          <p14:tracePt t="109831" x="8824913" y="6470650"/>
          <p14:tracePt t="109838" x="8837613" y="6494463"/>
          <p14:tracePt t="109847" x="8863013" y="6494463"/>
          <p14:tracePt t="109852" x="8899525" y="6519863"/>
          <p14:tracePt t="109858" x="8963025" y="6557963"/>
          <p14:tracePt t="109866" x="8986838" y="6583363"/>
          <p14:tracePt t="109873" x="9024938" y="6607175"/>
          <p14:tracePt t="109880" x="9050338" y="6632575"/>
          <p14:tracePt t="109886" x="9063038" y="6645275"/>
          <p14:tracePt t="109899" x="9099550" y="6657975"/>
          <p14:tracePt t="109907" x="9112250" y="6657975"/>
          <p14:tracePt t="109913" x="9124950" y="6657975"/>
          <p14:tracePt t="109948" x="9137650" y="6657975"/>
          <p14:tracePt t="109996" x="9137650" y="6645275"/>
          <p14:tracePt t="110010" x="9137650" y="6632575"/>
          <p14:tracePt t="110045" x="9150350" y="6632575"/>
          <p14:tracePt t="110065" x="9163050" y="6632575"/>
          <p14:tracePt t="110071" x="9163050" y="6619875"/>
          <p14:tracePt t="110079" x="9175750" y="6607175"/>
          <p14:tracePt t="110085" x="9188450" y="6607175"/>
          <p14:tracePt t="110093" x="9199563" y="6594475"/>
          <p14:tracePt t="110100" x="9224963" y="6594475"/>
          <p14:tracePt t="110114" x="9237663" y="6594475"/>
          <p14:tracePt t="110120" x="9263063" y="6583363"/>
          <p14:tracePt t="110133" x="9288463" y="6570663"/>
          <p14:tracePt t="110141" x="9301163" y="6570663"/>
          <p14:tracePt t="110154" x="9312275" y="6570663"/>
          <p14:tracePt t="110164" x="9324975" y="6570663"/>
          <p14:tracePt t="110175" x="9337675" y="6570663"/>
          <p14:tracePt t="110188" x="9350375" y="6557963"/>
          <p14:tracePt t="110210" x="9350375" y="6545263"/>
          <p14:tracePt t="110216" x="9363075" y="6532563"/>
          <p14:tracePt t="110250" x="9375775" y="6532563"/>
          <p14:tracePt t="110264" x="9388475" y="6532563"/>
          <p14:tracePt t="110271" x="9401175" y="6532563"/>
          <p14:tracePt t="110282" x="9413875" y="6532563"/>
          <p14:tracePt t="110285" x="9424988" y="6532563"/>
          <p14:tracePt t="110292" x="9450388" y="6532563"/>
          <p14:tracePt t="110298" x="9475788" y="6532563"/>
          <p14:tracePt t="110305" x="9501188" y="6532563"/>
          <p14:tracePt t="110315" x="9525000" y="6532563"/>
          <p14:tracePt t="110319" x="9550400" y="6532563"/>
          <p14:tracePt t="110333" x="9575800" y="6532563"/>
          <p14:tracePt t="110381" x="9588500" y="6532563"/>
          <p14:tracePt t="110402" x="9613900" y="6532563"/>
          <p14:tracePt t="110416" x="9626600" y="6532563"/>
          <p14:tracePt t="110422" x="9637713" y="6532563"/>
          <p14:tracePt t="110430" x="9650413" y="6532563"/>
          <p14:tracePt t="110436" x="9663113" y="6532563"/>
          <p14:tracePt t="110443" x="9675813" y="6532563"/>
          <p14:tracePt t="110465" x="9688513" y="6532563"/>
          <p14:tracePt t="110491" x="9701213" y="6532563"/>
          <p14:tracePt t="110518" x="9701213" y="6545263"/>
          <p14:tracePt t="110539" x="9688513" y="6545263"/>
          <p14:tracePt t="112704" x="9688513" y="6519863"/>
          <p14:tracePt t="112712" x="9688513" y="6494463"/>
          <p14:tracePt t="112718" x="9688513" y="6470650"/>
          <p14:tracePt t="112724" x="9688513" y="6445250"/>
          <p14:tracePt t="112731" x="9688513" y="6419850"/>
          <p14:tracePt t="112738" x="9688513" y="6394450"/>
          <p14:tracePt t="112747" x="9688513" y="6370638"/>
          <p14:tracePt t="112751" x="9688513" y="6357938"/>
          <p14:tracePt t="112759" x="9688513" y="6332538"/>
          <p14:tracePt t="112765" x="9688513" y="6319838"/>
          <p14:tracePt t="112772" x="9688513" y="6294438"/>
          <p14:tracePt t="112781" x="9688513" y="6269038"/>
          <p14:tracePt t="112786" x="9701213" y="6245225"/>
          <p14:tracePt t="112793" x="9713913" y="6194425"/>
          <p14:tracePt t="112800" x="9726613" y="6157913"/>
          <p14:tracePt t="112807" x="9726613" y="6132513"/>
          <p14:tracePt t="112814" x="9739313" y="6107113"/>
          <p14:tracePt t="112820" x="9739313" y="6094413"/>
          <p14:tracePt t="112830" x="9750425" y="6069013"/>
          <p14:tracePt t="112835" x="9750425" y="6056313"/>
          <p14:tracePt t="112841" x="9750425" y="6045200"/>
          <p14:tracePt t="112848" x="9750425" y="6032500"/>
          <p14:tracePt t="112854" x="9763125" y="6032500"/>
          <p14:tracePt t="112903" x="9763125" y="6019800"/>
          <p14:tracePt t="112910" x="9763125" y="6007100"/>
          <p14:tracePt t="112923" x="9763125" y="5981700"/>
          <p14:tracePt t="112937" x="9763125" y="5969000"/>
          <p14:tracePt t="112951" x="9775825" y="5969000"/>
          <p14:tracePt t="112971" x="9788525" y="5956300"/>
          <p14:tracePt t="113019" x="9775825" y="5945188"/>
          <p14:tracePt t="113068" x="9775825" y="5956300"/>
          <p14:tracePt t="113116" x="9788525" y="5956300"/>
          <p14:tracePt t="113136" x="9801225" y="5956300"/>
          <p14:tracePt t="113198" x="9813925" y="5956300"/>
          <p14:tracePt t="113322" x="9813925" y="5945188"/>
          <p14:tracePt t="113364" x="9813925" y="5932488"/>
          <p14:tracePt t="113412" x="9813925" y="5919788"/>
          <p14:tracePt t="113473" x="9826625" y="5907088"/>
          <p14:tracePt t="113729" x="9839325" y="5907088"/>
          <p14:tracePt t="113789" x="9852025" y="5907088"/>
          <p14:tracePt t="113872" x="9852025" y="5919788"/>
          <p14:tracePt t="113975" x="9852025" y="5932488"/>
          <p14:tracePt t="114278" x="9839325" y="5932488"/>
          <p14:tracePt t="114284" x="9826625" y="5945188"/>
          <p14:tracePt t="114290" x="9813925" y="5945188"/>
          <p14:tracePt t="114299" x="9788525" y="5945188"/>
          <p14:tracePt t="114304" x="9750425" y="5956300"/>
          <p14:tracePt t="114315" x="9713913" y="5969000"/>
          <p14:tracePt t="114319" x="9675813" y="5969000"/>
          <p14:tracePt t="114326" x="9626600" y="5981700"/>
          <p14:tracePt t="114332" x="9575800" y="5981700"/>
          <p14:tracePt t="114339" x="9525000" y="5994400"/>
          <p14:tracePt t="114347" x="9450388" y="5994400"/>
          <p14:tracePt t="114352" x="9388475" y="5994400"/>
          <p14:tracePt t="114360" x="9301163" y="5994400"/>
          <p14:tracePt t="114365" x="9237663" y="5994400"/>
          <p14:tracePt t="114373" x="9163050" y="5994400"/>
          <p14:tracePt t="114381" x="9124950" y="5994400"/>
          <p14:tracePt t="114387" x="9075738" y="5994400"/>
          <p14:tracePt t="114395" x="9050338" y="5994400"/>
          <p14:tracePt t="114400" x="9024938" y="5981700"/>
          <p14:tracePt t="114408" x="8999538" y="5969000"/>
          <p14:tracePt t="114414" x="8963025" y="5969000"/>
          <p14:tracePt t="114422" x="8950325" y="5969000"/>
          <p14:tracePt t="114430" x="8924925" y="5969000"/>
          <p14:tracePt t="114435" x="8899525" y="5969000"/>
          <p14:tracePt t="114443" x="8886825" y="5969000"/>
          <p14:tracePt t="114448" x="8850313" y="5969000"/>
          <p14:tracePt t="114456" x="8812213" y="5969000"/>
          <p14:tracePt t="114464" x="8786813" y="5969000"/>
          <p14:tracePt t="114469" x="8774113" y="5969000"/>
          <p14:tracePt t="114476" x="8763000" y="5969000"/>
          <p14:tracePt t="114483" x="8737600" y="5981700"/>
          <p14:tracePt t="114490" x="8724900" y="5981700"/>
          <p14:tracePt t="114498" x="8712200" y="5981700"/>
          <p14:tracePt t="114514" x="8699500" y="5981700"/>
          <p14:tracePt t="114525" x="8699500" y="5969000"/>
          <p14:tracePt t="114551" x="8686800" y="5969000"/>
          <p14:tracePt t="114579" x="8674100" y="5969000"/>
          <p14:tracePt t="114593" x="8661400" y="5969000"/>
          <p14:tracePt t="114629" x="8661400" y="5981700"/>
          <p14:tracePt t="114868" x="8661400" y="5969000"/>
          <p14:tracePt t="114895" x="8674100" y="5969000"/>
          <p14:tracePt t="114944" x="8674100" y="5956300"/>
          <p14:tracePt t="114971" x="8661400" y="5956300"/>
          <p14:tracePt t="114992" x="8650288" y="5956300"/>
          <p14:tracePt t="115000" x="8650288" y="5945188"/>
          <p14:tracePt t="115005" x="8637588" y="5945188"/>
          <p14:tracePt t="115015" x="8624888" y="5945188"/>
          <p14:tracePt t="115019" x="8612188" y="5945188"/>
          <p14:tracePt t="115026" x="8574088" y="5919788"/>
          <p14:tracePt t="115032" x="8548688" y="5907088"/>
          <p14:tracePt t="115040" x="8524875" y="5894388"/>
          <p14:tracePt t="115048" x="8499475" y="5894388"/>
          <p14:tracePt t="115054" x="8474075" y="5881688"/>
          <p14:tracePt t="115064" x="8448675" y="5868988"/>
          <p14:tracePt t="115069" x="8435975" y="5868988"/>
          <p14:tracePt t="115074" x="8424863" y="5868988"/>
          <p14:tracePt t="115083" x="8412163" y="5868988"/>
          <p14:tracePt t="115088" x="8399463" y="5868988"/>
          <p14:tracePt t="115098" x="8386763" y="5868988"/>
          <p14:tracePt t="115111" x="8374063" y="5868988"/>
          <p14:tracePt t="115239" x="8374063" y="5881688"/>
          <p14:tracePt t="115246" x="8386763" y="5894388"/>
          <p14:tracePt t="115314" x="8399463" y="5894388"/>
          <p14:tracePt t="115356" x="8412163" y="5894388"/>
          <p14:tracePt t="115369" x="8424863" y="5894388"/>
          <p14:tracePt t="115378" x="8435975" y="5907088"/>
          <p14:tracePt t="115384" x="8448675" y="5907088"/>
          <p14:tracePt t="115390" x="8461375" y="5907088"/>
          <p14:tracePt t="115398" x="8474075" y="5907088"/>
          <p14:tracePt t="115404" x="8486775" y="5919788"/>
          <p14:tracePt t="115414" x="8499475" y="5919788"/>
          <p14:tracePt t="115426" x="8512175" y="5919788"/>
          <p14:tracePt t="115433" x="8524875" y="5919788"/>
          <p14:tracePt t="115439" x="8524875" y="5932488"/>
          <p14:tracePt t="115452" x="8537575" y="5945188"/>
          <p14:tracePt t="115494" x="8548688" y="5945188"/>
          <p14:tracePt t="115514" x="8561388" y="5945188"/>
          <p14:tracePt t="115542" x="8574088" y="5945188"/>
          <p14:tracePt t="115563" x="8586788" y="5945188"/>
          <p14:tracePt t="115590" x="8599488" y="5945188"/>
          <p14:tracePt t="115604" x="8612188" y="5945188"/>
          <p14:tracePt t="115612" x="8624888" y="5945188"/>
          <p14:tracePt t="115625" x="8637588" y="5945188"/>
          <p14:tracePt t="115633" x="8650288" y="5945188"/>
          <p14:tracePt t="115638" x="8661400" y="5945188"/>
          <p14:tracePt t="115652" x="8674100" y="5945188"/>
          <p14:tracePt t="115665" x="8686800" y="5945188"/>
          <p14:tracePt t="115683" x="8699500" y="5945188"/>
          <p14:tracePt t="115788" x="8712200" y="5945188"/>
          <p14:tracePt t="115816" x="8724900" y="5945188"/>
          <p14:tracePt t="115837" x="8737600" y="5945188"/>
          <p14:tracePt t="115864" x="8750300" y="5945188"/>
          <p14:tracePt t="115885" x="8763000" y="5945188"/>
          <p14:tracePt t="115927" x="8774113" y="5932488"/>
          <p14:tracePt t="115954" x="8786813" y="5932488"/>
          <p14:tracePt t="115967" x="8799513" y="5932488"/>
          <p14:tracePt t="115995" x="8799513" y="5919788"/>
          <p14:tracePt t="116001" x="8812213" y="5919788"/>
          <p14:tracePt t="116022" x="8824913" y="5919788"/>
          <p14:tracePt t="116043" x="8837613" y="5919788"/>
          <p14:tracePt t="116084" x="8837613" y="5907088"/>
          <p14:tracePt t="116106" x="8850313" y="5907088"/>
          <p14:tracePt t="116174" x="8863013" y="5907088"/>
          <p14:tracePt t="116318" x="8874125" y="5907088"/>
          <p14:tracePt t="116338" x="8886825" y="5907088"/>
          <p14:tracePt t="116366" x="8886825" y="5894388"/>
          <p14:tracePt t="116387" x="8899525" y="5894388"/>
          <p14:tracePt t="116413" x="8912225" y="5894388"/>
          <p14:tracePt t="116435" x="8924925" y="5907088"/>
          <p14:tracePt t="116448" x="8937625" y="5907088"/>
          <p14:tracePt t="116476" x="8950325" y="5907088"/>
          <p14:tracePt t="116497" x="8963025" y="5907088"/>
          <p14:tracePt t="116506" x="8975725" y="5907088"/>
          <p14:tracePt t="116517" x="8986838" y="5907088"/>
          <p14:tracePt t="116524" x="8999538" y="5907088"/>
          <p14:tracePt t="116538" x="9012238" y="5907088"/>
          <p14:tracePt t="116549" x="9024938" y="5907088"/>
          <p14:tracePt t="116572" x="9037638" y="5894388"/>
          <p14:tracePt t="116613" x="9050338" y="5894388"/>
          <p14:tracePt t="116627" x="9063038" y="5894388"/>
          <p14:tracePt t="116634" x="9075738" y="5894388"/>
          <p14:tracePt t="116647" x="9088438" y="5894388"/>
          <p14:tracePt t="116655" x="9112250" y="5894388"/>
          <p14:tracePt t="116669" x="9124950" y="5894388"/>
          <p14:tracePt t="116676" x="9137650" y="5907088"/>
          <p14:tracePt t="116683" x="9150350" y="5907088"/>
          <p14:tracePt t="116699" x="9163050" y="5907088"/>
          <p14:tracePt t="116725" x="9175750" y="5919788"/>
          <p14:tracePt t="116732" x="9175750" y="5932488"/>
          <p14:tracePt t="116751" x="9188450" y="5932488"/>
          <p14:tracePt t="116758" x="9199563" y="5932488"/>
          <p14:tracePt t="116780" x="9212263" y="5932488"/>
          <p14:tracePt t="116792" x="9212263" y="5919788"/>
          <p14:tracePt t="116806" x="9224963" y="5919788"/>
          <p14:tracePt t="116862" x="9237663" y="5919788"/>
          <p14:tracePt t="116897" x="9250363" y="5907088"/>
          <p14:tracePt t="116985" x="9263063" y="5907088"/>
          <p14:tracePt t="117095" x="9263063" y="5894388"/>
          <p14:tracePt t="117135" x="9275763" y="5894388"/>
          <p14:tracePt t="117190" x="9288463" y="5894388"/>
          <p14:tracePt t="117212" x="9301163" y="5894388"/>
          <p14:tracePt t="117238" x="9312275" y="5894388"/>
          <p14:tracePt t="117259" x="9324975" y="5894388"/>
          <p14:tracePt t="117272" x="9324975" y="5907088"/>
          <p14:tracePt t="117279" x="9350375" y="5919788"/>
          <p14:tracePt t="117286" x="9363075" y="5919788"/>
          <p14:tracePt t="117294" x="9375775" y="5932488"/>
          <p14:tracePt t="117300" x="9388475" y="5932488"/>
          <p14:tracePt t="117306" x="9401175" y="5945188"/>
          <p14:tracePt t="117315" x="9413875" y="5945188"/>
          <p14:tracePt t="117320" x="9424988" y="5956300"/>
          <p14:tracePt t="117331" x="9437688" y="5956300"/>
          <p14:tracePt t="117334" x="9463088" y="5956300"/>
          <p14:tracePt t="117341" x="9501188" y="5969000"/>
          <p14:tracePt t="117348" x="9525000" y="5981700"/>
          <p14:tracePt t="117355" x="9537700" y="5994400"/>
          <p14:tracePt t="117365" x="9563100" y="5994400"/>
          <p14:tracePt t="117369" x="9588500" y="5994400"/>
          <p14:tracePt t="117376" x="9613900" y="6007100"/>
          <p14:tracePt t="117382" x="9613900" y="6019800"/>
          <p14:tracePt t="117389" x="9626600" y="6019800"/>
          <p14:tracePt t="117398" x="9637713" y="6032500"/>
          <p14:tracePt t="117403" x="9650413" y="6032500"/>
          <p14:tracePt t="117430" x="9663113" y="6032500"/>
          <p14:tracePt t="117458" x="9675813" y="6032500"/>
          <p14:tracePt t="117533" x="9675813" y="6019800"/>
          <p14:tracePt t="117645" x="9688513" y="6019800"/>
          <p14:tracePt t="117670" x="9701213" y="6019800"/>
          <p14:tracePt t="117705" x="9713913" y="6019800"/>
          <p14:tracePt t="117713" x="9726613" y="6019800"/>
          <p14:tracePt t="117733" x="9739313" y="6019800"/>
          <p14:tracePt t="117753" x="9750425" y="6019800"/>
          <p14:tracePt t="117774" x="9763125" y="6032500"/>
          <p14:tracePt t="117781" x="9775825" y="6032500"/>
          <p14:tracePt t="117796" x="9788525" y="6032500"/>
          <p14:tracePt t="117803" x="9801225" y="6032500"/>
          <p14:tracePt t="117809" x="9813925" y="6032500"/>
          <p14:tracePt t="117822" x="9826625" y="6032500"/>
          <p14:tracePt t="117832" x="9839325" y="6032500"/>
          <p14:tracePt t="117844" x="9852025" y="6032500"/>
          <p14:tracePt t="117850" x="9863138" y="6032500"/>
          <p14:tracePt t="117866" x="9875838" y="6032500"/>
          <p14:tracePt t="117871" x="9901238" y="6032500"/>
          <p14:tracePt t="117881" x="9926638" y="6032500"/>
          <p14:tracePt t="117885" x="9952038" y="6032500"/>
          <p14:tracePt t="117891" x="10001250" y="6032500"/>
          <p14:tracePt t="117901" x="10039350" y="6032500"/>
          <p14:tracePt t="117905" x="10101263" y="6032500"/>
          <p14:tracePt t="117915" x="10164763" y="6032500"/>
          <p14:tracePt t="117917" x="10239375" y="6032500"/>
          <p14:tracePt t="117925" x="10288588" y="6032500"/>
          <p14:tracePt t="117932" x="10339388" y="6032500"/>
          <p14:tracePt t="117939" x="10377488" y="6032500"/>
          <p14:tracePt t="117948" x="10414000" y="6032500"/>
          <p14:tracePt t="117952" x="10439400" y="6032500"/>
          <p14:tracePt t="117960" x="10464800" y="6032500"/>
          <p14:tracePt t="117966" x="10502900" y="6032500"/>
          <p14:tracePt t="117974" x="10539413" y="6032500"/>
          <p14:tracePt t="117981" x="10577513" y="6032500"/>
          <p14:tracePt t="117987" x="10626725" y="6032500"/>
          <p14:tracePt t="117997" x="10664825" y="6032500"/>
          <p14:tracePt t="118001" x="10715625" y="6032500"/>
          <p14:tracePt t="118009" x="10764838" y="6032500"/>
          <p14:tracePt t="118017" x="10802938" y="6032500"/>
          <p14:tracePt t="118021" x="10852150" y="6032500"/>
          <p14:tracePt t="118031" x="10877550" y="6032500"/>
          <p14:tracePt t="118035" x="10939463" y="6032500"/>
          <p14:tracePt t="118042" x="10977563" y="6032500"/>
          <p14:tracePt t="118048" x="10990263" y="6032500"/>
          <p14:tracePt t="118056" x="11015663" y="6032500"/>
          <p14:tracePt t="118064" x="11028363" y="6032500"/>
          <p14:tracePt t="118069" x="11041063" y="6032500"/>
          <p14:tracePt t="118084" x="11052175" y="6032500"/>
          <p14:tracePt t="118099" x="11064875" y="6032500"/>
          <p14:tracePt t="118104" x="11077575" y="6032500"/>
          <p14:tracePt t="118118" x="11128375" y="6032500"/>
          <p14:tracePt t="118125" x="11141075" y="6045200"/>
          <p14:tracePt t="118134" x="11164888" y="6045200"/>
          <p14:tracePt t="118140" x="11190288" y="6056313"/>
          <p14:tracePt t="118149" x="11215688" y="6056313"/>
          <p14:tracePt t="118154" x="11241088" y="6056313"/>
          <p14:tracePt t="118159" x="11266488" y="6056313"/>
          <p14:tracePt t="118166" x="11290300" y="6056313"/>
          <p14:tracePt t="118173" x="11315700" y="6069013"/>
          <p14:tracePt t="118182" x="11328400" y="6069013"/>
          <p14:tracePt t="118187" x="11341100" y="6069013"/>
          <p14:tracePt t="118201" x="11353800" y="6069013"/>
          <p14:tracePt t="118234" x="11366500" y="6069013"/>
          <p14:tracePt t="118242" x="11377613" y="6069013"/>
          <p14:tracePt t="118250" x="11390313" y="6069013"/>
          <p14:tracePt t="118258" x="11428413" y="6069013"/>
          <p14:tracePt t="118266" x="11453813" y="6069013"/>
          <p14:tracePt t="118270" x="11479213" y="6081713"/>
          <p14:tracePt t="118276" x="11490325" y="6081713"/>
          <p14:tracePt t="118283" x="11503025" y="6081713"/>
          <p14:tracePt t="118290" x="11528425" y="6081713"/>
          <p14:tracePt t="118304" x="11541125" y="6081713"/>
          <p14:tracePt t="118358" x="11566525" y="6094413"/>
          <p14:tracePt t="118364" x="11579225" y="6094413"/>
          <p14:tracePt t="118372" x="11591925" y="6107113"/>
          <p14:tracePt t="118382" x="11615738" y="6119813"/>
          <p14:tracePt t="118386" x="11641138" y="6145213"/>
          <p14:tracePt t="118393" x="11653838" y="6157913"/>
          <p14:tracePt t="118400" x="11679238" y="6169025"/>
          <p14:tracePt t="118416" x="11691938" y="6181725"/>
          <p14:tracePt t="118428" x="11691938" y="6194425"/>
          <p14:tracePt t="118475" x="11703050" y="6194425"/>
          <p14:tracePt t="118490" x="11715750" y="6219825"/>
          <p14:tracePt t="118497" x="11741150" y="6245225"/>
          <p14:tracePt t="118503" x="11766550" y="6269038"/>
          <p14:tracePt t="118509" x="11804650" y="6294438"/>
          <p14:tracePt t="118516" x="11841163" y="63198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E3E8D-192E-491C-A9C7-BAC5C863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6CD32DA-1F4C-4707-BE68-EE5EC6978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58765" y="791827"/>
            <a:ext cx="5674469" cy="5274346"/>
          </a:xfrm>
        </p:spPr>
      </p:pic>
      <p:sp>
        <p:nvSpPr>
          <p:cNvPr id="4" name="Rectangle 3" descr="Repère">
            <a:extLst>
              <a:ext uri="{FF2B5EF4-FFF2-40B4-BE49-F238E27FC236}">
                <a16:creationId xmlns:a16="http://schemas.microsoft.com/office/drawing/2014/main" id="{DCF1CC14-97D5-4AB3-8497-DFC6B79B8373}"/>
              </a:ext>
            </a:extLst>
          </p:cNvPr>
          <p:cNvSpPr/>
          <p:nvPr/>
        </p:nvSpPr>
        <p:spPr>
          <a:xfrm>
            <a:off x="859666" y="716875"/>
            <a:ext cx="452299" cy="51557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1FF702-7B26-41EE-91F1-B0D6C4A0F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8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74917">
        <p159:morph option="byObject"/>
      </p:transition>
    </mc:Choice>
    <mc:Fallback xmlns="">
      <p:transition spd="slow" advTm="74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45" x="11815763" y="6319838"/>
          <p14:tracePt t="10352" x="11766550" y="6281738"/>
          <p14:tracePt t="10359" x="11715750" y="6245225"/>
          <p14:tracePt t="10368" x="11653838" y="6207125"/>
          <p14:tracePt t="10372" x="11579225" y="6157913"/>
          <p14:tracePt t="10380" x="11515725" y="6094413"/>
          <p14:tracePt t="10387" x="11428413" y="6032500"/>
          <p14:tracePt t="10394" x="11366500" y="5981700"/>
          <p14:tracePt t="10401" x="11266488" y="5919788"/>
          <p14:tracePt t="10407" x="11190288" y="5856288"/>
          <p14:tracePt t="10416" x="11090275" y="5794375"/>
          <p14:tracePt t="10421" x="11015663" y="5732463"/>
          <p14:tracePt t="10428" x="10939463" y="5681663"/>
          <p14:tracePt t="10434" x="10852150" y="5619750"/>
          <p14:tracePt t="10442" x="10764838" y="5543550"/>
          <p14:tracePt t="10451" x="10677525" y="5468938"/>
          <p14:tracePt t="10456" x="10577513" y="5407025"/>
          <p14:tracePt t="10462" x="10502900" y="5330825"/>
          <p14:tracePt t="10469" x="10414000" y="5243513"/>
          <p14:tracePt t="10476" x="10313988" y="5168900"/>
          <p14:tracePt t="10484" x="10239375" y="5092700"/>
          <p14:tracePt t="10490" x="10152063" y="5030788"/>
          <p14:tracePt t="10498" x="10064750" y="4956175"/>
          <p14:tracePt t="10504" x="9988550" y="4892675"/>
          <p14:tracePt t="10510" x="9913938" y="4818063"/>
          <p14:tracePt t="10518" x="9852025" y="4756150"/>
          <p14:tracePt t="10524" x="9788525" y="4679950"/>
          <p14:tracePt t="10535" x="9726613" y="4592638"/>
          <p14:tracePt t="10539" x="9675813" y="4518025"/>
          <p14:tracePt t="10545" x="9613900" y="4430713"/>
          <p14:tracePt t="10552" x="9550400" y="4392613"/>
          <p14:tracePt t="10558" x="9513888" y="4341813"/>
          <p14:tracePt t="10568" x="9437688" y="4292600"/>
          <p14:tracePt t="10576" x="9388475" y="4241800"/>
          <p14:tracePt t="10579" x="9312275" y="4205288"/>
          <p14:tracePt t="10586" x="9237663" y="4154488"/>
          <p14:tracePt t="10593" x="9175750" y="4105275"/>
          <p14:tracePt t="10601" x="9099550" y="4079875"/>
          <p14:tracePt t="10606" x="9050338" y="4041775"/>
          <p14:tracePt t="10614" x="8999538" y="4017963"/>
          <p14:tracePt t="10621" x="8963025" y="3992563"/>
          <p14:tracePt t="10627" x="8899525" y="3979863"/>
          <p14:tracePt t="10635" x="8850313" y="3954463"/>
          <p14:tracePt t="10641" x="8786813" y="3916363"/>
          <p14:tracePt t="10648" x="8712200" y="3879850"/>
          <p14:tracePt t="10655" x="8637588" y="3841750"/>
          <p14:tracePt t="10662" x="8561388" y="3803650"/>
          <p14:tracePt t="10668" x="8474075" y="3767138"/>
          <p14:tracePt t="10675" x="8386763" y="3729038"/>
          <p14:tracePt t="10684" x="8312150" y="3703638"/>
          <p14:tracePt t="10689" x="8235950" y="3679825"/>
          <p14:tracePt t="10696" x="8186738" y="3667125"/>
          <p14:tracePt t="10703" x="8135938" y="3654425"/>
          <p14:tracePt t="10710" x="8074025" y="3654425"/>
          <p14:tracePt t="10718" x="8035925" y="3654425"/>
          <p14:tracePt t="10723" x="8010525" y="3654425"/>
          <p14:tracePt t="10730" x="7974013" y="3654425"/>
          <p14:tracePt t="10738" x="7948613" y="3654425"/>
          <p14:tracePt t="10744" x="7923213" y="3654425"/>
          <p14:tracePt t="10752" x="7886700" y="3654425"/>
          <p14:tracePt t="10757" x="7848600" y="3679825"/>
          <p14:tracePt t="10765" x="7773988" y="3692525"/>
          <p14:tracePt t="10771" x="7735888" y="3703638"/>
          <p14:tracePt t="10778" x="7697788" y="3716338"/>
          <p14:tracePt t="10785" x="7661275" y="3729038"/>
          <p14:tracePt t="10792" x="7635875" y="3741738"/>
          <p14:tracePt t="10801" x="7610475" y="3741738"/>
          <p14:tracePt t="10805" x="7585075" y="3767138"/>
          <p14:tracePt t="10813" x="7548563" y="3792538"/>
          <p14:tracePt t="10820" x="7523163" y="3816350"/>
          <p14:tracePt t="10826" x="7510463" y="3841750"/>
          <p14:tracePt t="10835" x="7472363" y="3879850"/>
          <p14:tracePt t="10840" x="7448550" y="3905250"/>
          <p14:tracePt t="10847" x="7410450" y="3954463"/>
          <p14:tracePt t="10855" x="7385050" y="3979863"/>
          <p14:tracePt t="10861" x="7359650" y="4017963"/>
          <p14:tracePt t="10869" x="7348538" y="4029075"/>
          <p14:tracePt t="10874" x="7323138" y="4041775"/>
          <p14:tracePt t="10887" x="7310438" y="4054475"/>
          <p14:tracePt t="10895" x="7297738" y="4067175"/>
          <p14:tracePt t="10901" x="7285038" y="4079875"/>
          <p14:tracePt t="10909" x="7285038" y="4105275"/>
          <p14:tracePt t="10918" x="7285038" y="4117975"/>
          <p14:tracePt t="10922" x="7285038" y="4129088"/>
          <p14:tracePt t="10929" x="7285038" y="4154488"/>
          <p14:tracePt t="10936" x="7285038" y="4179888"/>
          <p14:tracePt t="10943" x="7285038" y="4205288"/>
          <p14:tracePt t="10951" x="7285038" y="4230688"/>
          <p14:tracePt t="10957" x="7285038" y="4241800"/>
          <p14:tracePt t="10964" x="7285038" y="4267200"/>
          <p14:tracePt t="10970" x="7285038" y="4305300"/>
          <p14:tracePt t="10978" x="7285038" y="4330700"/>
          <p14:tracePt t="10985" x="7285038" y="4341813"/>
          <p14:tracePt t="10991" x="7285038" y="4367213"/>
          <p14:tracePt t="10999" x="7285038" y="4379913"/>
          <p14:tracePt t="11012" x="7285038" y="4392613"/>
          <p14:tracePt t="11025" x="7285038" y="4405313"/>
          <p14:tracePt t="11039" x="7297738" y="4418013"/>
          <p14:tracePt t="11053" x="7297738" y="4430713"/>
          <p14:tracePt t="11060" x="7310438" y="4430713"/>
          <p14:tracePt t="11068" x="7310438" y="4454525"/>
          <p14:tracePt t="11086" x="7323138" y="4467225"/>
          <p14:tracePt t="11102" x="7335838" y="4467225"/>
          <p14:tracePt t="11108" x="7348538" y="4479925"/>
          <p14:tracePt t="11121" x="7359650" y="4479925"/>
          <p14:tracePt t="11129" x="7359650" y="4492625"/>
          <p14:tracePt t="11135" x="7372350" y="4492625"/>
          <p14:tracePt t="11142" x="7385050" y="4505325"/>
          <p14:tracePt t="11152" x="7397750" y="4505325"/>
          <p14:tracePt t="11156" x="7397750" y="4518025"/>
          <p14:tracePt t="11163" x="7410450" y="4518025"/>
          <p14:tracePt t="11177" x="7423150" y="4518025"/>
          <p14:tracePt t="11185" x="7435850" y="4518025"/>
          <p14:tracePt t="11199" x="7435850" y="4530725"/>
          <p14:tracePt t="11211" x="7448550" y="4530725"/>
          <p14:tracePt t="11218" x="7459663" y="4530725"/>
          <p14:tracePt t="11225" x="7472363" y="4543425"/>
          <p14:tracePt t="11239" x="7485063" y="4554538"/>
          <p14:tracePt t="11246" x="7497763" y="4554538"/>
          <p14:tracePt t="11252" x="7510463" y="4554538"/>
          <p14:tracePt t="11259" x="7523163" y="4567238"/>
          <p14:tracePt t="11273" x="7535863" y="4579938"/>
          <p14:tracePt t="11316" x="7548563" y="4579938"/>
          <p14:tracePt t="11424" x="7548563" y="4592638"/>
          <p14:tracePt t="11727" x="7548563" y="4579938"/>
          <p14:tracePt t="11761" x="7535863" y="4579938"/>
          <p14:tracePt t="11795" x="7523163" y="4579938"/>
          <p14:tracePt t="11888" x="7510463" y="4579938"/>
          <p14:tracePt t="11906" x="7510463" y="4567238"/>
          <p14:tracePt t="11946" x="7497763" y="4567238"/>
          <p14:tracePt t="13553" x="7459663" y="4567238"/>
          <p14:tracePt t="13560" x="7410450" y="4567238"/>
          <p14:tracePt t="13567" x="7323138" y="4567238"/>
          <p14:tracePt t="13573" x="7223125" y="4567238"/>
          <p14:tracePt t="13582" x="7110413" y="4579938"/>
          <p14:tracePt t="13587" x="6985000" y="4592638"/>
          <p14:tracePt t="13595" x="6884988" y="4618038"/>
          <p14:tracePt t="13602" x="6784975" y="4643438"/>
          <p14:tracePt t="13608" x="6659563" y="4667250"/>
          <p14:tracePt t="13618" x="6521450" y="4692650"/>
          <p14:tracePt t="13623" x="6408738" y="4730750"/>
          <p14:tracePt t="13629" x="6270625" y="4756150"/>
          <p14:tracePt t="13636" x="6146800" y="4779963"/>
          <p14:tracePt t="13642" x="6057900" y="4805363"/>
          <p14:tracePt t="13652" x="5983288" y="4843463"/>
          <p14:tracePt t="13656" x="5932488" y="4868863"/>
          <p14:tracePt t="13663" x="5870575" y="4879975"/>
          <p14:tracePt t="13671" x="5832475" y="4918075"/>
          <p14:tracePt t="13677" x="5783263" y="4968875"/>
          <p14:tracePt t="13685" x="5719763" y="5005388"/>
          <p14:tracePt t="13690" x="5683250" y="5068888"/>
          <p14:tracePt t="13704" x="5583238" y="5218113"/>
          <p14:tracePt t="13711" x="5532438" y="5281613"/>
          <p14:tracePt t="13718" x="5470525" y="5343525"/>
          <p14:tracePt t="13725" x="5407025" y="5407025"/>
          <p14:tracePt t="13735" x="5357813" y="5443538"/>
          <p14:tracePt t="13739" x="5307013" y="5468938"/>
          <p14:tracePt t="13747" x="5257800" y="5507038"/>
          <p14:tracePt t="13752" x="5219700" y="5543550"/>
          <p14:tracePt t="13759" x="5181600" y="5556250"/>
          <p14:tracePt t="13769" x="5170488" y="5581650"/>
          <p14:tracePt t="13774" x="5157788" y="5607050"/>
          <p14:tracePt t="13780" x="5145088" y="5619750"/>
          <p14:tracePt t="13787" x="5132388" y="5630863"/>
          <p14:tracePt t="13794" x="5119688" y="5656263"/>
          <p14:tracePt t="13802" x="5094288" y="5681663"/>
          <p14:tracePt t="13808" x="5094288" y="5707063"/>
          <p14:tracePt t="13815" x="5068888" y="5732463"/>
          <p14:tracePt t="13821" x="5057775" y="5756275"/>
          <p14:tracePt t="13828" x="5045075" y="5781675"/>
          <p14:tracePt t="13835" x="5032375" y="5807075"/>
          <p14:tracePt t="13842" x="5019675" y="5843588"/>
          <p14:tracePt t="13851" x="4994275" y="5868988"/>
          <p14:tracePt t="13857" x="4981575" y="5894388"/>
          <p14:tracePt t="13862" x="4956175" y="5932488"/>
          <p14:tracePt t="13870" x="4919663" y="5994400"/>
          <p14:tracePt t="13885" x="4881563" y="6069013"/>
          <p14:tracePt t="13890" x="4868863" y="6081713"/>
          <p14:tracePt t="13897" x="4843463" y="6107113"/>
          <p14:tracePt t="13904" x="4832350" y="6132513"/>
          <p14:tracePt t="13910" x="4819650" y="6145213"/>
          <p14:tracePt t="13919" x="4806950" y="6157913"/>
          <p14:tracePt t="13925" x="4794250" y="6181725"/>
          <p14:tracePt t="13931" x="4781550" y="6181725"/>
          <p14:tracePt t="13939" x="4768850" y="6194425"/>
          <p14:tracePt t="13945" x="4768850" y="6207125"/>
          <p14:tracePt t="13953" x="4743450" y="6219825"/>
          <p14:tracePt t="13958" x="4732338" y="6232525"/>
          <p14:tracePt t="13969" x="4719638" y="6232525"/>
          <p14:tracePt t="13973" x="4706938" y="6245225"/>
          <p14:tracePt t="13980" x="4694238" y="6245225"/>
          <p14:tracePt t="13985" x="4681538" y="6245225"/>
          <p14:tracePt t="13993" x="4656138" y="6245225"/>
          <p14:tracePt t="14002" x="4643438" y="6245225"/>
          <p14:tracePt t="14007" x="4619625" y="6245225"/>
          <p14:tracePt t="14014" x="4594225" y="6245225"/>
          <p14:tracePt t="14020" x="4594225" y="6232525"/>
          <p14:tracePt t="14027" x="4581525" y="6232525"/>
          <p14:tracePt t="14036" x="4581525" y="6219825"/>
          <p14:tracePt t="14051" x="4568825" y="6219825"/>
          <p14:tracePt t="14055" x="4556125" y="6207125"/>
          <p14:tracePt t="14068" x="4556125" y="6181725"/>
          <p14:tracePt t="14085" x="4556125" y="6169025"/>
          <p14:tracePt t="14089" x="4543425" y="6169025"/>
          <p14:tracePt t="14096" x="4543425" y="6157913"/>
          <p14:tracePt t="14110" x="4543425" y="6132513"/>
          <p14:tracePt t="14121" x="4543425" y="6119813"/>
          <p14:tracePt t="14123" x="4530725" y="6107113"/>
          <p14:tracePt t="14131" x="4518025" y="6069013"/>
          <p14:tracePt t="14138" x="4518025" y="6056313"/>
          <p14:tracePt t="14144" x="4506913" y="6045200"/>
          <p14:tracePt t="14152" x="4494213" y="6019800"/>
          <p14:tracePt t="14158" x="4481513" y="5994400"/>
          <p14:tracePt t="14168" x="4481513" y="5981700"/>
          <p14:tracePt t="14172" x="4468813" y="5956300"/>
          <p14:tracePt t="14179" x="4456113" y="5945188"/>
          <p14:tracePt t="14185" x="4456113" y="5932488"/>
          <p14:tracePt t="14192" x="4456113" y="5919788"/>
          <p14:tracePt t="14202" x="4456113" y="5907088"/>
          <p14:tracePt t="14207" x="4456113" y="5894388"/>
          <p14:tracePt t="14254" x="4456113" y="5907088"/>
          <p14:tracePt t="14392" x="4456113" y="5919788"/>
          <p14:tracePt t="14405" x="4468813" y="5932488"/>
          <p14:tracePt t="14412" x="4481513" y="5932488"/>
          <p14:tracePt t="14419" x="4494213" y="5932488"/>
          <p14:tracePt t="14426" x="4506913" y="5932488"/>
          <p14:tracePt t="14436" x="4530725" y="5932488"/>
          <p14:tracePt t="14440" x="4556125" y="5932488"/>
          <p14:tracePt t="14446" x="4581525" y="5932488"/>
          <p14:tracePt t="14454" x="4619625" y="5932488"/>
          <p14:tracePt t="14460" x="4643438" y="5945188"/>
          <p14:tracePt t="14469" x="4656138" y="5945188"/>
          <p14:tracePt t="14474" x="4681538" y="5945188"/>
          <p14:tracePt t="14481" x="4706938" y="5945188"/>
          <p14:tracePt t="14488" x="4743450" y="5945188"/>
          <p14:tracePt t="14494" x="4768850" y="5945188"/>
          <p14:tracePt t="14502" x="4806950" y="5932488"/>
          <p14:tracePt t="14509" x="4832350" y="5932488"/>
          <p14:tracePt t="14518" x="4843463" y="5919788"/>
          <p14:tracePt t="14522" x="4868863" y="5919788"/>
          <p14:tracePt t="14529" x="4894263" y="5919788"/>
          <p14:tracePt t="14542" x="4906963" y="5919788"/>
          <p14:tracePt t="14563" x="4906963" y="5907088"/>
          <p14:tracePt t="14667" x="4894263" y="5907088"/>
          <p14:tracePt t="14673" x="4881563" y="5919788"/>
          <p14:tracePt t="14680" x="4868863" y="5919788"/>
          <p14:tracePt t="14687" x="4843463" y="5932488"/>
          <p14:tracePt t="14694" x="4832350" y="5945188"/>
          <p14:tracePt t="14702" x="4806950" y="5956300"/>
          <p14:tracePt t="14707" x="4781550" y="5969000"/>
          <p14:tracePt t="14715" x="4768850" y="5981700"/>
          <p14:tracePt t="14721" x="4743450" y="5981700"/>
          <p14:tracePt t="14728" x="4719638" y="5994400"/>
          <p14:tracePt t="14736" x="4706938" y="6007100"/>
          <p14:tracePt t="14741" x="4694238" y="6007100"/>
          <p14:tracePt t="14752" x="4681538" y="6007100"/>
          <p14:tracePt t="14762" x="4668838" y="6007100"/>
          <p14:tracePt t="14768" x="4656138" y="6019800"/>
          <p14:tracePt t="14786" x="4643438" y="6032500"/>
          <p14:tracePt t="14838" x="4668838" y="6019800"/>
          <p14:tracePt t="14851" x="4681538" y="6019800"/>
          <p14:tracePt t="14860" x="4694238" y="6019800"/>
          <p14:tracePt t="14872" x="4706938" y="6019800"/>
          <p14:tracePt t="14887" x="4732338" y="6019800"/>
          <p14:tracePt t="14893" x="4743450" y="6019800"/>
          <p14:tracePt t="14902" x="4756150" y="6019800"/>
          <p14:tracePt t="14907" x="4768850" y="6019800"/>
          <p14:tracePt t="14914" x="4806950" y="6019800"/>
          <p14:tracePt t="14920" x="4819650" y="6007100"/>
          <p14:tracePt t="14927" x="4832350" y="6007100"/>
          <p14:tracePt t="14935" x="4856163" y="6007100"/>
          <p14:tracePt t="14941" x="4868863" y="6007100"/>
          <p14:tracePt t="14948" x="4881563" y="6007100"/>
          <p14:tracePt t="14969" x="4881563" y="5994400"/>
          <p14:tracePt t="15010" x="4881563" y="5981700"/>
          <p14:tracePt t="15017" x="4868863" y="5981700"/>
          <p14:tracePt t="15023" x="4856163" y="5981700"/>
          <p14:tracePt t="15037" x="4843463" y="5981700"/>
          <p14:tracePt t="15045" x="4832350" y="5981700"/>
          <p14:tracePt t="15052" x="4819650" y="5981700"/>
          <p14:tracePt t="15057" x="4794250" y="5981700"/>
          <p14:tracePt t="15065" x="4781550" y="5969000"/>
          <p14:tracePt t="15072" x="4768850" y="5969000"/>
          <p14:tracePt t="15078" x="4732338" y="5969000"/>
          <p14:tracePt t="15085" x="4719638" y="5969000"/>
          <p14:tracePt t="15101" x="4694238" y="5969000"/>
          <p14:tracePt t="15113" x="4681538" y="5969000"/>
          <p14:tracePt t="15174" x="4706938" y="5969000"/>
          <p14:tracePt t="15188" x="4719638" y="5969000"/>
          <p14:tracePt t="15201" x="4732338" y="5969000"/>
          <p14:tracePt t="15216" x="4743450" y="5969000"/>
          <p14:tracePt t="15223" x="4756150" y="5969000"/>
          <p14:tracePt t="15236" x="4768850" y="5969000"/>
          <p14:tracePt t="15250" x="4781550" y="5969000"/>
          <p14:tracePt t="15264" x="4794250" y="5956300"/>
          <p14:tracePt t="15333" x="4781550" y="5956300"/>
          <p14:tracePt t="15360" x="4768850" y="5956300"/>
          <p14:tracePt t="15387" x="4768850" y="5969000"/>
          <p14:tracePt t="15429" x="4768850" y="5981700"/>
          <p14:tracePt t="15437" x="4768850" y="5994400"/>
          <p14:tracePt t="16470" x="4806950" y="5994400"/>
          <p14:tracePt t="16476" x="4856163" y="5981700"/>
          <p14:tracePt t="16484" x="4919663" y="5956300"/>
          <p14:tracePt t="16489" x="5006975" y="5907088"/>
          <p14:tracePt t="16497" x="5094288" y="5856288"/>
          <p14:tracePt t="16504" x="5207000" y="5768975"/>
          <p14:tracePt t="16510" x="5332413" y="5681663"/>
          <p14:tracePt t="16518" x="5457825" y="5607050"/>
          <p14:tracePt t="16524" x="5595938" y="5518150"/>
          <p14:tracePt t="16531" x="5732463" y="5456238"/>
          <p14:tracePt t="16538" x="5870575" y="5381625"/>
          <p14:tracePt t="16544" x="6008688" y="5305425"/>
          <p14:tracePt t="16552" x="6121400" y="5268913"/>
          <p14:tracePt t="16558" x="6208713" y="5218113"/>
          <p14:tracePt t="16568" x="6283325" y="5181600"/>
          <p14:tracePt t="16573" x="6321425" y="5156200"/>
          <p14:tracePt t="16579" x="6383338" y="5130800"/>
          <p14:tracePt t="16585" x="6421438" y="5105400"/>
          <p14:tracePt t="16592" x="6472238" y="5081588"/>
          <p14:tracePt t="16602" x="6508750" y="5056188"/>
          <p14:tracePt t="16607" x="6559550" y="5018088"/>
          <p14:tracePt t="16614" x="6608763" y="4992688"/>
          <p14:tracePt t="16619" x="6659563" y="4956175"/>
          <p14:tracePt t="16627" x="6708775" y="4918075"/>
          <p14:tracePt t="16635" x="6759575" y="4892675"/>
          <p14:tracePt t="16640" x="6797675" y="4843463"/>
          <p14:tracePt t="16648" x="6846888" y="4805363"/>
          <p14:tracePt t="16653" x="6872288" y="4779963"/>
          <p14:tracePt t="16661" x="6897688" y="4756150"/>
          <p14:tracePt t="16668" x="6934200" y="4743450"/>
          <p14:tracePt t="16675" x="6946900" y="4730750"/>
          <p14:tracePt t="16685" x="6972300" y="4705350"/>
          <p14:tracePt t="16697" x="6985000" y="4679950"/>
          <p14:tracePt t="16703" x="6997700" y="4667250"/>
          <p14:tracePt t="16709" x="7010400" y="4656138"/>
          <p14:tracePt t="16718" x="7021513" y="4630738"/>
          <p14:tracePt t="16723" x="7046913" y="4618038"/>
          <p14:tracePt t="16730" x="7046913" y="4592638"/>
          <p14:tracePt t="16737" x="7059613" y="4567238"/>
          <p14:tracePt t="16744" x="7072313" y="4554538"/>
          <p14:tracePt t="16752" x="7072313" y="4530725"/>
          <p14:tracePt t="16757" x="7085013" y="4505325"/>
          <p14:tracePt t="16765" x="7085013" y="4492625"/>
          <p14:tracePt t="16772" x="7097713" y="4479925"/>
          <p14:tracePt t="16778" x="7110413" y="4454525"/>
          <p14:tracePt t="16784" x="7110413" y="4443413"/>
          <p14:tracePt t="16792" x="7110413" y="4418013"/>
          <p14:tracePt t="16802" x="7134225" y="4392613"/>
          <p14:tracePt t="16806" x="7134225" y="4367213"/>
          <p14:tracePt t="16812" x="7134225" y="4341813"/>
          <p14:tracePt t="16821" x="7134225" y="4318000"/>
          <p14:tracePt t="16826" x="7134225" y="4292600"/>
          <p14:tracePt t="16835" x="7134225" y="4267200"/>
          <p14:tracePt t="16841" x="7146925" y="4230688"/>
          <p14:tracePt t="16847" x="7146925" y="4205288"/>
          <p14:tracePt t="16854" x="7146925" y="4179888"/>
          <p14:tracePt t="16860" x="7146925" y="4141788"/>
          <p14:tracePt t="16868" x="7146925" y="4117975"/>
          <p14:tracePt t="16874" x="7146925" y="4092575"/>
          <p14:tracePt t="16882" x="7134225" y="4054475"/>
          <p14:tracePt t="16887" x="7123113" y="4029075"/>
          <p14:tracePt t="16902" x="7097713" y="3954463"/>
          <p14:tracePt t="16910" x="7072313" y="3929063"/>
          <p14:tracePt t="16918" x="7059613" y="3892550"/>
          <p14:tracePt t="16922" x="7046913" y="3829050"/>
          <p14:tracePt t="16929" x="7034213" y="3792538"/>
          <p14:tracePt t="16936" x="7010400" y="3729038"/>
          <p14:tracePt t="16943" x="6997700" y="3679825"/>
          <p14:tracePt t="16952" x="6972300" y="3590925"/>
          <p14:tracePt t="16957" x="6946900" y="3516313"/>
          <p14:tracePt t="16964" x="6934200" y="3429000"/>
          <p14:tracePt t="16971" x="6910388" y="3367088"/>
          <p14:tracePt t="16977" x="6897688" y="3303588"/>
          <p14:tracePt t="16985" x="6897688" y="3267075"/>
          <p14:tracePt t="16991" x="6897688" y="3228975"/>
          <p14:tracePt t="17002" x="6897688" y="3190875"/>
          <p14:tracePt t="17005" x="6897688" y="3154363"/>
          <p14:tracePt t="17011" x="6897688" y="3116263"/>
          <p14:tracePt t="17018" x="6897688" y="3090863"/>
          <p14:tracePt t="17025" x="6897688" y="3065463"/>
          <p14:tracePt t="17035" x="6897688" y="3041650"/>
          <p14:tracePt t="17039" x="6897688" y="3016250"/>
          <p14:tracePt t="17047" x="6897688" y="2990850"/>
          <p14:tracePt t="17053" x="6910388" y="2952750"/>
          <p14:tracePt t="17060" x="6921500" y="2928938"/>
          <p14:tracePt t="17069" x="6921500" y="2890838"/>
          <p14:tracePt t="17073" x="6934200" y="2865438"/>
          <p14:tracePt t="17080" x="6934200" y="2840038"/>
          <p14:tracePt t="17087" x="6946900" y="2816225"/>
          <p14:tracePt t="17094" x="6946900" y="2790825"/>
          <p14:tracePt t="17102" x="6946900" y="2752725"/>
          <p14:tracePt t="17108" x="6946900" y="2740025"/>
          <p14:tracePt t="17118" x="6959600" y="2728913"/>
          <p14:tracePt t="17121" x="6959600" y="2716213"/>
          <p14:tracePt t="17135" x="6959600" y="2703513"/>
          <p14:tracePt t="17199" x="6946900" y="2703513"/>
          <p14:tracePt t="17204" x="6946900" y="2716213"/>
          <p14:tracePt t="17217" x="6934200" y="2716213"/>
          <p14:tracePt t="17780" x="6859588" y="2790825"/>
          <p14:tracePt t="17787" x="6746875" y="2903538"/>
          <p14:tracePt t="17794" x="6621463" y="3054350"/>
          <p14:tracePt t="17801" x="6472238" y="3203575"/>
          <p14:tracePt t="17807" x="6370638" y="3328988"/>
          <p14:tracePt t="17815" x="6246813" y="3479800"/>
          <p14:tracePt t="17821" x="6121400" y="3603625"/>
          <p14:tracePt t="17828" x="6034088" y="3692525"/>
          <p14:tracePt t="17835" x="5945188" y="3792538"/>
          <p14:tracePt t="17842" x="5895975" y="3867150"/>
          <p14:tracePt t="17851" x="5845175" y="3929063"/>
          <p14:tracePt t="17856" x="5832475" y="3992563"/>
          <p14:tracePt t="17862" x="5821363" y="4067175"/>
          <p14:tracePt t="17871" x="5795963" y="4141788"/>
          <p14:tracePt t="17876" x="5783263" y="4205288"/>
          <p14:tracePt t="17885" x="5783263" y="4292600"/>
          <p14:tracePt t="17892" x="5783263" y="4341813"/>
          <p14:tracePt t="17897" x="5770563" y="4443413"/>
          <p14:tracePt t="17903" x="5770563" y="4530725"/>
          <p14:tracePt t="17910" x="5757863" y="4630738"/>
          <p14:tracePt t="17918" x="5757863" y="4718050"/>
          <p14:tracePt t="17924" x="5757863" y="4805363"/>
          <p14:tracePt t="17932" x="5757863" y="4856163"/>
          <p14:tracePt t="17937" x="5757863" y="4918075"/>
          <p14:tracePt t="17945" x="5757863" y="4968875"/>
          <p14:tracePt t="17953" x="5757863" y="5030788"/>
          <p14:tracePt t="17958" x="5757863" y="5068888"/>
          <p14:tracePt t="17968" x="5757863" y="5105400"/>
          <p14:tracePt t="17972" x="5770563" y="5143500"/>
          <p14:tracePt t="17979" x="5783263" y="5168900"/>
          <p14:tracePt t="17985" x="5795963" y="5205413"/>
          <p14:tracePt t="17993" x="5795963" y="5230813"/>
          <p14:tracePt t="18001" x="5821363" y="5268913"/>
          <p14:tracePt t="18006" x="5832475" y="5294313"/>
          <p14:tracePt t="18014" x="5832475" y="5318125"/>
          <p14:tracePt t="18021" x="5845175" y="5343525"/>
          <p14:tracePt t="18027" x="5870575" y="5381625"/>
          <p14:tracePt t="18035" x="5883275" y="5407025"/>
          <p14:tracePt t="18041" x="5908675" y="5418138"/>
          <p14:tracePt t="18049" x="5908675" y="5430838"/>
          <p14:tracePt t="18055" x="5921375" y="5430838"/>
          <p14:tracePt t="18061" x="5932488" y="5456238"/>
          <p14:tracePt t="18069" x="5945188" y="5468938"/>
          <p14:tracePt t="18075" x="5957888" y="5481638"/>
          <p14:tracePt t="18085" x="5983288" y="5530850"/>
          <p14:tracePt t="18089" x="5983288" y="5543550"/>
          <p14:tracePt t="18096" x="6008688" y="5568950"/>
          <p14:tracePt t="18103" x="6034088" y="5607050"/>
          <p14:tracePt t="18110" x="6034088" y="5643563"/>
          <p14:tracePt t="18117" x="6045200" y="5681663"/>
          <p14:tracePt t="18123" x="6057900" y="5707063"/>
          <p14:tracePt t="18131" x="6057900" y="5719763"/>
          <p14:tracePt t="18137" x="6057900" y="5743575"/>
          <p14:tracePt t="18146" x="6070600" y="5768975"/>
          <p14:tracePt t="18152" x="6083300" y="5781675"/>
          <p14:tracePt t="18157" x="6096000" y="5807075"/>
          <p14:tracePt t="18165" x="6096000" y="5832475"/>
          <p14:tracePt t="18172" x="6108700" y="5868988"/>
          <p14:tracePt t="18179" x="6121400" y="5894388"/>
          <p14:tracePt t="18185" x="6134100" y="5932488"/>
          <p14:tracePt t="18192" x="6146800" y="5969000"/>
          <p14:tracePt t="18201" x="6170613" y="6007100"/>
          <p14:tracePt t="18207" x="6170613" y="6056313"/>
          <p14:tracePt t="18213" x="6196013" y="6081713"/>
          <p14:tracePt t="18220" x="6208713" y="6107113"/>
          <p14:tracePt t="18226" x="6208713" y="6119813"/>
          <p14:tracePt t="18234" x="6221413" y="6132513"/>
          <p14:tracePt t="18240" x="6234113" y="6145213"/>
          <p14:tracePt t="18247" x="6234113" y="6157913"/>
          <p14:tracePt t="18255" x="6234113" y="6169025"/>
          <p14:tracePt t="18261" x="6246813" y="6181725"/>
          <p14:tracePt t="18281" x="6259513" y="6181725"/>
          <p14:tracePt t="18295" x="6259513" y="6194425"/>
          <p14:tracePt t="18302" x="6283325" y="6207125"/>
          <p14:tracePt t="18309" x="6283325" y="6219825"/>
          <p14:tracePt t="18319" x="6296025" y="6257925"/>
          <p14:tracePt t="18323" x="6308725" y="6269038"/>
          <p14:tracePt t="18330" x="6321425" y="6281738"/>
          <p14:tracePt t="18336" x="6346825" y="6281738"/>
          <p14:tracePt t="18343" x="6359525" y="6294438"/>
          <p14:tracePt t="18353" x="6370638" y="6294438"/>
          <p14:tracePt t="18358" x="6383338" y="6307138"/>
          <p14:tracePt t="18372" x="6396038" y="6319838"/>
          <p14:tracePt t="18378" x="6408738" y="6319838"/>
          <p14:tracePt t="18387" x="6421438" y="6319838"/>
          <p14:tracePt t="18404" x="6434138" y="6319838"/>
          <p14:tracePt t="18407" x="6446838" y="6319838"/>
          <p14:tracePt t="18439" x="6459538" y="6319838"/>
          <p14:tracePt t="18453" x="6483350" y="6319838"/>
          <p14:tracePt t="18460" x="6496050" y="6332538"/>
          <p14:tracePt t="18468" x="6508750" y="6332538"/>
          <p14:tracePt t="18474" x="6534150" y="6332538"/>
          <p14:tracePt t="18481" x="6559550" y="6332538"/>
          <p14:tracePt t="18495" x="6572250" y="6332538"/>
          <p14:tracePt t="18508" x="6584950" y="6332538"/>
          <p14:tracePt t="18549" x="6596063" y="6332538"/>
          <p14:tracePt t="19690" x="6584950" y="6332538"/>
          <p14:tracePt t="19717" x="6572250" y="6332538"/>
          <p14:tracePt t="19737" x="6559550" y="6332538"/>
          <p14:tracePt t="19744" x="6546850" y="6319838"/>
          <p14:tracePt t="19779" x="6534150" y="6319838"/>
          <p14:tracePt t="19792" x="6521450" y="6319838"/>
          <p14:tracePt t="19814" x="6496050" y="6307138"/>
          <p14:tracePt t="19840" x="6483350" y="6307138"/>
          <p14:tracePt t="19854" x="6459538" y="6307138"/>
          <p14:tracePt t="19861" x="6459538" y="6294438"/>
          <p14:tracePt t="19868" x="6446838" y="6281738"/>
          <p14:tracePt t="19876" x="6434138" y="6281738"/>
          <p14:tracePt t="19888" x="6421438" y="6269038"/>
          <p14:tracePt t="19895" x="6408738" y="6269038"/>
          <p14:tracePt t="19902" x="6408738" y="6257925"/>
          <p14:tracePt t="19909" x="6396038" y="6245225"/>
          <p14:tracePt t="19918" x="6396038" y="6232525"/>
          <p14:tracePt t="19923" x="6383338" y="6232525"/>
          <p14:tracePt t="19931" x="6370638" y="6232525"/>
          <p14:tracePt t="19951" x="6370638" y="6219825"/>
          <p14:tracePt t="19965" x="6359525" y="6207125"/>
          <p14:tracePt t="19971" x="6346825" y="6207125"/>
          <p14:tracePt t="19986" x="6334125" y="6207125"/>
          <p14:tracePt t="20002" x="6321425" y="6207125"/>
          <p14:tracePt t="20012" x="6308725" y="6207125"/>
          <p14:tracePt t="20034" x="6296025" y="6207125"/>
          <p14:tracePt t="20040" x="6283325" y="6194425"/>
          <p14:tracePt t="20047" x="6283325" y="6181725"/>
          <p14:tracePt t="20054" x="6270625" y="6169025"/>
          <p14:tracePt t="20074" x="6259513" y="6169025"/>
          <p14:tracePt t="20081" x="6259513" y="6157913"/>
          <p14:tracePt t="20088" x="6246813" y="6157913"/>
          <p14:tracePt t="20102" x="6234113" y="6157913"/>
          <p14:tracePt t="20109" x="6234113" y="6132513"/>
          <p14:tracePt t="20122" x="6221413" y="6119813"/>
          <p14:tracePt t="20129" x="6221413" y="6107113"/>
          <p14:tracePt t="20143" x="6208713" y="6107113"/>
          <p14:tracePt t="20152" x="6196013" y="6094413"/>
          <p14:tracePt t="20170" x="6183313" y="6081713"/>
          <p14:tracePt t="20185" x="6170613" y="6081713"/>
          <p14:tracePt t="20201" x="6157913" y="6081713"/>
          <p14:tracePt t="20205" x="6146800" y="6081713"/>
          <p14:tracePt t="20221" x="6134100" y="6069013"/>
          <p14:tracePt t="20235" x="6121400" y="6069013"/>
          <p14:tracePt t="20246" x="6108700" y="6069013"/>
          <p14:tracePt t="20252" x="6096000" y="6069013"/>
          <p14:tracePt t="20259" x="6096000" y="6056313"/>
          <p14:tracePt t="20269" x="6083300" y="6056313"/>
          <p14:tracePt t="20294" x="6070600" y="6056313"/>
          <p14:tracePt t="20321" x="6057900" y="6056313"/>
          <p14:tracePt t="20342" x="6045200" y="6056313"/>
          <p14:tracePt t="20363" x="6034088" y="6045200"/>
          <p14:tracePt t="20390" x="6021388" y="6045200"/>
          <p14:tracePt t="20410" x="6021388" y="6032500"/>
          <p14:tracePt t="20433" x="6008688" y="6032500"/>
          <p14:tracePt t="20452" x="5995988" y="6032500"/>
          <p14:tracePt t="20472" x="5983288" y="6032500"/>
          <p14:tracePt t="20562" x="5970588" y="6032500"/>
          <p14:tracePt t="20582" x="5945188" y="6032500"/>
          <p14:tracePt t="20596" x="5945188" y="6019800"/>
          <p14:tracePt t="20603" x="5932488" y="6019800"/>
          <p14:tracePt t="20637" x="5921375" y="6019800"/>
          <p14:tracePt t="21627" x="5932488" y="6019800"/>
          <p14:tracePt t="21634" x="5945188" y="6019800"/>
          <p14:tracePt t="21640" x="5957888" y="6019800"/>
          <p14:tracePt t="21651" x="5983288" y="6019800"/>
          <p14:tracePt t="21661" x="6008688" y="6019800"/>
          <p14:tracePt t="21668" x="6021388" y="6019800"/>
          <p14:tracePt t="21675" x="6034088" y="6007100"/>
          <p14:tracePt t="21685" x="6057900" y="5994400"/>
          <p14:tracePt t="21688" x="6070600" y="5981700"/>
          <p14:tracePt t="21697" x="6083300" y="5981700"/>
          <p14:tracePt t="21702" x="6096000" y="5981700"/>
          <p14:tracePt t="21718" x="6108700" y="5981700"/>
          <p14:tracePt t="21723" x="6121400" y="5981700"/>
          <p14:tracePt t="21730" x="6134100" y="5981700"/>
          <p14:tracePt t="21744" x="6157913" y="5981700"/>
          <p14:tracePt t="21751" x="6170613" y="5981700"/>
          <p14:tracePt t="21757" x="6183313" y="5981700"/>
          <p14:tracePt t="21768" x="6196013" y="5981700"/>
          <p14:tracePt t="21771" x="6221413" y="5981700"/>
          <p14:tracePt t="21778" x="6234113" y="5981700"/>
          <p14:tracePt t="21784" x="6246813" y="5981700"/>
          <p14:tracePt t="21792" x="6270625" y="5981700"/>
          <p14:tracePt t="21802" x="6270625" y="5994400"/>
          <p14:tracePt t="21805" x="6283325" y="5994400"/>
          <p14:tracePt t="21818" x="6296025" y="5994400"/>
          <p14:tracePt t="21826" x="6308725" y="5994400"/>
          <p14:tracePt t="21834" x="6321425" y="5994400"/>
          <p14:tracePt t="21847" x="6334125" y="5981700"/>
          <p14:tracePt t="21861" x="6346825" y="5981700"/>
          <p14:tracePt t="21874" x="6370638" y="5994400"/>
          <p14:tracePt t="21888" x="6396038" y="5994400"/>
          <p14:tracePt t="21902" x="6408738" y="6007100"/>
          <p14:tracePt t="21908" x="6421438" y="6007100"/>
          <p14:tracePt t="21922" x="6434138" y="6007100"/>
          <p14:tracePt t="21931" x="6446838" y="6007100"/>
          <p14:tracePt t="21943" x="6459538" y="6007100"/>
          <p14:tracePt t="21957" x="6472238" y="6007100"/>
          <p14:tracePt t="21964" x="6496050" y="6007100"/>
          <p14:tracePt t="21970" x="6508750" y="6007100"/>
          <p14:tracePt t="21977" x="6521450" y="6007100"/>
          <p14:tracePt t="21985" x="6546850" y="6007100"/>
          <p14:tracePt t="21991" x="6572250" y="6007100"/>
          <p14:tracePt t="22001" x="6584950" y="6019800"/>
          <p14:tracePt t="22005" x="6596063" y="6019800"/>
          <p14:tracePt t="22012" x="6621463" y="6019800"/>
          <p14:tracePt t="22019" x="6634163" y="6019800"/>
          <p14:tracePt t="22025" x="6646863" y="6019800"/>
          <p14:tracePt t="22034" x="6672263" y="6019800"/>
          <p14:tracePt t="22039" x="6684963" y="6032500"/>
          <p14:tracePt t="22046" x="6696075" y="6032500"/>
          <p14:tracePt t="22054" x="6721475" y="6045200"/>
          <p14:tracePt t="22068" x="6734175" y="6045200"/>
          <p14:tracePt t="22094" x="6746875" y="6045200"/>
          <p14:tracePt t="22101" x="6759575" y="6045200"/>
          <p14:tracePt t="22121" x="6772275" y="6045200"/>
          <p14:tracePt t="22128" x="6784975" y="6045200"/>
          <p14:tracePt t="22142" x="6797675" y="6045200"/>
          <p14:tracePt t="22153" x="6808788" y="6045200"/>
          <p14:tracePt t="22157" x="6821488" y="6045200"/>
          <p14:tracePt t="22163" x="6834188" y="6045200"/>
          <p14:tracePt t="22169" x="6846888" y="6045200"/>
          <p14:tracePt t="22176" x="6859588" y="6045200"/>
          <p14:tracePt t="22190" x="6872288" y="6045200"/>
          <p14:tracePt t="22198" x="6884988" y="6045200"/>
          <p14:tracePt t="22211" x="6897688" y="6045200"/>
          <p14:tracePt t="22238" x="6910388" y="6045200"/>
          <p14:tracePt t="22266" x="6921500" y="6045200"/>
          <p14:tracePt t="22286" x="6934200" y="6056313"/>
          <p14:tracePt t="22307" x="6946900" y="6056313"/>
          <p14:tracePt t="22314" x="6959600" y="6056313"/>
          <p14:tracePt t="22350" x="6972300" y="6056313"/>
          <p14:tracePt t="22355" x="6985000" y="6056313"/>
          <p14:tracePt t="22383" x="6997700" y="6056313"/>
          <p14:tracePt t="22403" x="7010400" y="6056313"/>
          <p14:tracePt t="22424" x="7034213" y="6056313"/>
          <p14:tracePt t="23062" x="7110413" y="6056313"/>
          <p14:tracePt t="23069" x="7210425" y="6032500"/>
          <p14:tracePt t="23075" x="7335838" y="6007100"/>
          <p14:tracePt t="23085" x="7448550" y="5969000"/>
          <p14:tracePt t="23089" x="7585075" y="5932488"/>
          <p14:tracePt t="23096" x="7710488" y="5894388"/>
          <p14:tracePt t="23102" x="7810500" y="5832475"/>
          <p14:tracePt t="23110" x="7923213" y="5794375"/>
          <p14:tracePt t="23118" x="8035925" y="5756275"/>
          <p14:tracePt t="23123" x="8174038" y="5743575"/>
          <p14:tracePt t="23131" x="8299450" y="5707063"/>
          <p14:tracePt t="23137" x="8399463" y="5681663"/>
          <p14:tracePt t="23144" x="8499475" y="5656263"/>
          <p14:tracePt t="23151" x="8574088" y="5607050"/>
          <p14:tracePt t="23157" x="8650288" y="5556250"/>
          <p14:tracePt t="23167" x="8712200" y="5507038"/>
          <p14:tracePt t="23172" x="8786813" y="5468938"/>
          <p14:tracePt t="23178" x="8850313" y="5430838"/>
          <p14:tracePt t="23185" x="8937625" y="5394325"/>
          <p14:tracePt t="23193" x="9024938" y="5356225"/>
          <p14:tracePt t="23201" x="9099550" y="5330825"/>
          <p14:tracePt t="23209" x="9199563" y="5318125"/>
          <p14:tracePt t="23214" x="9275763" y="5305425"/>
          <p14:tracePt t="23219" x="9324975" y="5305425"/>
          <p14:tracePt t="23227" x="9375775" y="5294313"/>
          <p14:tracePt t="23235" x="9413875" y="5268913"/>
          <p14:tracePt t="23241" x="9450388" y="5256213"/>
          <p14:tracePt t="23248" x="9475788" y="5230813"/>
          <p14:tracePt t="23253" x="9501188" y="5194300"/>
          <p14:tracePt t="23261" x="9525000" y="5168900"/>
          <p14:tracePt t="23268" x="9550400" y="5156200"/>
          <p14:tracePt t="23275" x="9575800" y="5118100"/>
          <p14:tracePt t="23285" x="9601200" y="5105400"/>
          <p14:tracePt t="23289" x="9626600" y="5081588"/>
          <p14:tracePt t="23295" x="9637713" y="5056188"/>
          <p14:tracePt t="23301" x="9663113" y="5043488"/>
          <p14:tracePt t="23309" x="9688513" y="5018088"/>
          <p14:tracePt t="23319" x="9701213" y="5018088"/>
          <p14:tracePt t="23324" x="9739313" y="5005388"/>
          <p14:tracePt t="23330" x="9775825" y="4981575"/>
          <p14:tracePt t="23335" x="9813925" y="4981575"/>
          <p14:tracePt t="23343" x="9888538" y="4956175"/>
          <p14:tracePt t="23349" x="9952038" y="4930775"/>
          <p14:tracePt t="23356" x="10013950" y="4905375"/>
          <p14:tracePt t="23364" x="10039350" y="4879975"/>
          <p14:tracePt t="23371" x="10075863" y="4868863"/>
          <p14:tracePt t="23377" x="10113963" y="4843463"/>
          <p14:tracePt t="23383" x="10152063" y="4830763"/>
          <p14:tracePt t="23390" x="10177463" y="4818063"/>
          <p14:tracePt t="23399" x="10188575" y="4805363"/>
          <p14:tracePt t="23403" x="10213975" y="4805363"/>
          <p14:tracePt t="23411" x="10226675" y="4805363"/>
          <p14:tracePt t="23418" x="10226675" y="4792663"/>
          <p14:tracePt t="23424" x="10252075" y="4779963"/>
          <p14:tracePt t="23433" x="10264775" y="4779963"/>
          <p14:tracePt t="23439" x="10264775" y="4768850"/>
          <p14:tracePt t="23447" x="10277475" y="4768850"/>
          <p14:tracePt t="23453" x="10277475" y="4756150"/>
          <p14:tracePt t="23542" x="10277475" y="4768850"/>
          <p14:tracePt t="43720" x="10188575" y="4756150"/>
          <p14:tracePt t="43727" x="10026650" y="4718050"/>
          <p14:tracePt t="43734" x="9826625" y="4667250"/>
          <p14:tracePt t="43741" x="9637713" y="4643438"/>
          <p14:tracePt t="43751" x="9413875" y="4605338"/>
          <p14:tracePt t="43755" x="9150350" y="4554538"/>
          <p14:tracePt t="43762" x="8986838" y="4530725"/>
          <p14:tracePt t="43769" x="8737600" y="4479925"/>
          <p14:tracePt t="43775" x="8486775" y="4443413"/>
          <p14:tracePt t="43783" x="8223250" y="4392613"/>
          <p14:tracePt t="43789" x="7910513" y="4292600"/>
          <p14:tracePt t="43796" x="7635875" y="4205288"/>
          <p14:tracePt t="43803" x="7359650" y="4117975"/>
          <p14:tracePt t="43810" x="7046913" y="4017963"/>
          <p14:tracePt t="43816" x="6772275" y="3916363"/>
          <p14:tracePt t="43823" x="6559550" y="3854450"/>
          <p14:tracePt t="43833" x="6346825" y="3792538"/>
          <p14:tracePt t="43837" x="6208713" y="3741738"/>
          <p14:tracePt t="43844" x="6070600" y="3679825"/>
          <p14:tracePt t="43851" x="5970588" y="3641725"/>
          <p14:tracePt t="43858" x="5883275" y="3603625"/>
          <p14:tracePt t="43867" x="5795963" y="3579813"/>
          <p14:tracePt t="43872" x="5719763" y="3529013"/>
          <p14:tracePt t="43885" x="5545138" y="3403600"/>
          <p14:tracePt t="43892" x="5483225" y="3328988"/>
          <p14:tracePt t="43900" x="5419725" y="3228975"/>
          <p14:tracePt t="43905" x="5370513" y="3154363"/>
          <p14:tracePt t="43913" x="5332413" y="3103563"/>
          <p14:tracePt t="43920" x="5281613" y="3028950"/>
          <p14:tracePt t="43926" x="5245100" y="2978150"/>
          <p14:tracePt t="43933" x="5207000" y="2916238"/>
          <p14:tracePt t="43940" x="5170488" y="2865438"/>
          <p14:tracePt t="43950" x="5132388" y="2816225"/>
          <p14:tracePt t="43954" x="5106988" y="2778125"/>
          <p14:tracePt t="43961" x="5081588" y="2728913"/>
          <p14:tracePt t="43968" x="5045075" y="2690813"/>
          <p14:tracePt t="43975" x="5032375" y="2665413"/>
          <p14:tracePt t="43983" x="5006975" y="2627313"/>
          <p14:tracePt t="43988" x="4994275" y="2603500"/>
          <p14:tracePt t="43995" x="4981575" y="2590800"/>
          <p14:tracePt t="44003" x="4968875" y="2565400"/>
          <p14:tracePt t="44009" x="4945063" y="2552700"/>
          <p14:tracePt t="44016" x="4945063" y="2540000"/>
          <p14:tracePt t="44022" x="4932363" y="2516188"/>
          <p14:tracePt t="44037" x="4919663" y="2503488"/>
          <p14:tracePt t="44043" x="4906963" y="2490788"/>
          <p14:tracePt t="44050" x="4906963" y="2478088"/>
          <p14:tracePt t="44057" x="4906963" y="2439988"/>
          <p14:tracePt t="44066" x="4894263" y="2439988"/>
          <p14:tracePt t="44071" x="4881563" y="2427288"/>
          <p14:tracePt t="44077" x="4881563" y="2403475"/>
          <p14:tracePt t="44085" x="4868863" y="2403475"/>
          <p14:tracePt t="44091" x="4868863" y="2390775"/>
          <p14:tracePt t="44100" x="4868863" y="2378075"/>
          <p14:tracePt t="44174" x="4868863" y="2390775"/>
          <p14:tracePt t="44187" x="4868863" y="2403475"/>
          <p14:tracePt t="44202" x="4868863" y="2414588"/>
          <p14:tracePt t="44208" x="4868863" y="2427288"/>
          <p14:tracePt t="44222" x="4894263" y="2427288"/>
          <p14:tracePt t="44263" x="4906963" y="2439988"/>
          <p14:tracePt t="44283" x="4906963" y="2452688"/>
          <p14:tracePt t="44299" x="4919663" y="2478088"/>
          <p14:tracePt t="44305" x="4919663" y="2490788"/>
          <p14:tracePt t="44310" x="4932363" y="2503488"/>
          <p14:tracePt t="44325" x="4932363" y="2516188"/>
          <p14:tracePt t="44332" x="4945063" y="2516188"/>
          <p14:tracePt t="44352" x="4945063" y="2527300"/>
          <p14:tracePt t="44381" x="4945063" y="2540000"/>
          <p14:tracePt t="44393" x="4945063" y="2552700"/>
          <p14:tracePt t="44469" x="4945063" y="2565400"/>
          <p14:tracePt t="44497" x="4932363" y="2578100"/>
          <p14:tracePt t="44620" x="4945063" y="2590800"/>
          <p14:tracePt t="44654" x="4945063" y="2603500"/>
          <p14:tracePt t="44689" x="4956175" y="2603500"/>
          <p14:tracePt t="44813" x="4956175" y="2616200"/>
          <p14:tracePt t="44881" x="4945063" y="2627313"/>
          <p14:tracePt t="44991" x="4932363" y="2627313"/>
          <p14:tracePt t="51035" x="4956175" y="2652713"/>
          <p14:tracePt t="51042" x="4968875" y="2652713"/>
          <p14:tracePt t="51049" x="4994275" y="2678113"/>
          <p14:tracePt t="51056" x="5032375" y="2690813"/>
          <p14:tracePt t="51063" x="5057775" y="2716213"/>
          <p14:tracePt t="51070" x="5094288" y="2728913"/>
          <p14:tracePt t="51077" x="5145088" y="2752725"/>
          <p14:tracePt t="51082" x="5181600" y="2778125"/>
          <p14:tracePt t="51090" x="5245100" y="2803525"/>
          <p14:tracePt t="51100" x="5294313" y="2840038"/>
          <p14:tracePt t="51104" x="5383213" y="2878138"/>
          <p14:tracePt t="51112" x="5457825" y="2916238"/>
          <p14:tracePt t="51118" x="5545138" y="2952750"/>
          <p14:tracePt t="51125" x="5657850" y="2990850"/>
          <p14:tracePt t="51132" x="5745163" y="3028950"/>
          <p14:tracePt t="51138" x="5857875" y="3090863"/>
          <p14:tracePt t="51146" x="5945188" y="3128963"/>
          <p14:tracePt t="51152" x="5995988" y="3165475"/>
          <p14:tracePt t="51160" x="6083300" y="3228975"/>
          <p14:tracePt t="51166" x="6134100" y="3278188"/>
          <p14:tracePt t="51173" x="6208713" y="3328988"/>
          <p14:tracePt t="51183" x="6259513" y="3367088"/>
          <p14:tracePt t="51187" x="6321425" y="3429000"/>
          <p14:tracePt t="51193" x="6408738" y="3516313"/>
          <p14:tracePt t="51200" x="6508750" y="3616325"/>
          <p14:tracePt t="51207" x="6634163" y="3729038"/>
          <p14:tracePt t="51217" x="6759575" y="3854450"/>
          <p14:tracePt t="51222" x="6897688" y="3992563"/>
          <p14:tracePt t="51228" x="7010400" y="4129088"/>
          <p14:tracePt t="51234" x="7097713" y="4217988"/>
          <p14:tracePt t="51241" x="7197725" y="4330700"/>
          <p14:tracePt t="51249" x="7272338" y="4405313"/>
          <p14:tracePt t="51257" x="7323138" y="4467225"/>
          <p14:tracePt t="51264" x="7359650" y="4505325"/>
          <p14:tracePt t="51269" x="7397750" y="4554538"/>
          <p14:tracePt t="51276" x="7423150" y="4579938"/>
          <p14:tracePt t="51283" x="7459663" y="4618038"/>
          <p14:tracePt t="51289" x="7485063" y="4630738"/>
          <p14:tracePt t="51299" x="7510463" y="4656138"/>
          <p14:tracePt t="51304" x="7548563" y="4667250"/>
          <p14:tracePt t="51310" x="7597775" y="4692650"/>
          <p14:tracePt t="51317" x="7635875" y="4718050"/>
          <p14:tracePt t="51324" x="7661275" y="4756150"/>
          <p14:tracePt t="51334" x="7697788" y="4779963"/>
          <p14:tracePt t="51339" x="7735888" y="4805363"/>
          <p14:tracePt t="51345" x="7748588" y="4805363"/>
          <p14:tracePt t="51351" x="7785100" y="4830763"/>
          <p14:tracePt t="51358" x="7797800" y="4830763"/>
          <p14:tracePt t="51366" x="7810500" y="4843463"/>
          <p14:tracePt t="51372" x="7823200" y="4843463"/>
          <p14:tracePt t="51379" x="7823200" y="4856163"/>
          <p14:tracePt t="51386" x="7835900" y="4868863"/>
          <p14:tracePt t="51393" x="7848600" y="4868863"/>
          <p14:tracePt t="51399" x="7861300" y="4868863"/>
          <p14:tracePt t="51406" x="7874000" y="4868863"/>
          <p14:tracePt t="51416" x="7897813" y="4892675"/>
          <p14:tracePt t="51420" x="7935913" y="4905375"/>
          <p14:tracePt t="51427" x="7974013" y="4930775"/>
          <p14:tracePt t="51434" x="8010525" y="4968875"/>
          <p14:tracePt t="51440" x="8074025" y="5005388"/>
          <p14:tracePt t="51450" x="8148638" y="5043488"/>
          <p14:tracePt t="51455" x="8199438" y="5056188"/>
          <p14:tracePt t="51461" x="8235950" y="5081588"/>
          <p14:tracePt t="51469" x="8261350" y="5092700"/>
          <p14:tracePt t="51483" x="8286750" y="5105400"/>
          <p14:tracePt t="51503" x="8299450" y="5105400"/>
          <p14:tracePt t="51565" x="8299450" y="5130800"/>
          <p14:tracePt t="51578" x="8324850" y="5143500"/>
          <p14:tracePt t="51586" x="8324850" y="5168900"/>
          <p14:tracePt t="51592" x="8361363" y="5181600"/>
          <p14:tracePt t="51600" x="8374063" y="5218113"/>
          <p14:tracePt t="51605" x="8399463" y="5230813"/>
          <p14:tracePt t="51613" x="8424863" y="5243513"/>
          <p14:tracePt t="54371" x="8435975" y="5205413"/>
          <p14:tracePt t="54378" x="8461375" y="5156200"/>
          <p14:tracePt t="54385" x="8486775" y="5105400"/>
          <p14:tracePt t="54391" x="8512175" y="5043488"/>
          <p14:tracePt t="54398" x="8548688" y="4981575"/>
          <p14:tracePt t="54405" x="8561388" y="4943475"/>
          <p14:tracePt t="54412" x="8586788" y="4905375"/>
          <p14:tracePt t="54419" x="8599488" y="4879975"/>
          <p14:tracePt t="54426" x="8624888" y="4856163"/>
          <p14:tracePt t="54433" x="8637588" y="4830763"/>
          <p14:tracePt t="54440" x="8650288" y="4805363"/>
          <p14:tracePt t="54448" x="8661400" y="4779963"/>
          <p14:tracePt t="54453" x="8699500" y="4743450"/>
          <p14:tracePt t="54460" x="8724900" y="4718050"/>
          <p14:tracePt t="54468" x="8750300" y="4679950"/>
          <p14:tracePt t="54474" x="8763000" y="4667250"/>
          <p14:tracePt t="54482" x="8786813" y="4656138"/>
          <p14:tracePt t="54487" x="8799513" y="4630738"/>
          <p14:tracePt t="54495" x="8812213" y="4618038"/>
          <p14:tracePt t="54502" x="8824913" y="4605338"/>
          <p14:tracePt t="54508" x="8837613" y="4592638"/>
          <p14:tracePt t="54515" x="8850313" y="4592638"/>
          <p14:tracePt t="54522" x="8863013" y="4579938"/>
          <p14:tracePt t="54532" x="8886825" y="4567238"/>
          <p14:tracePt t="54536" x="8886825" y="4554538"/>
          <p14:tracePt t="54543" x="8912225" y="4543425"/>
          <p14:tracePt t="54550" x="8912225" y="4530725"/>
          <p14:tracePt t="54556" x="8924925" y="4530725"/>
          <p14:tracePt t="54565" x="8950325" y="4518025"/>
          <p14:tracePt t="54570" x="8963025" y="4505325"/>
          <p14:tracePt t="54577" x="8975725" y="4492625"/>
          <p14:tracePt t="54584" x="8986838" y="4492625"/>
          <p14:tracePt t="54591" x="8999538" y="4479925"/>
          <p14:tracePt t="54598" x="9012238" y="4467225"/>
          <p14:tracePt t="54604" x="9024938" y="4467225"/>
          <p14:tracePt t="54611" x="9050338" y="4443413"/>
          <p14:tracePt t="54618" x="9075738" y="4430713"/>
          <p14:tracePt t="54626" x="9088438" y="4405313"/>
          <p14:tracePt t="54632" x="9112250" y="4392613"/>
          <p14:tracePt t="54639" x="9112250" y="4367213"/>
          <p14:tracePt t="54646" x="9137650" y="4354513"/>
          <p14:tracePt t="54653" x="9150350" y="4341813"/>
          <p14:tracePt t="54666" x="9163050" y="4318000"/>
          <p14:tracePt t="54682" x="9163050" y="4305300"/>
          <p14:tracePt t="54687" x="9163050" y="4292600"/>
          <p14:tracePt t="54701" x="9175750" y="4279900"/>
          <p14:tracePt t="54708" x="9175750" y="4267200"/>
          <p14:tracePt t="54716" x="9188450" y="4267200"/>
          <p14:tracePt t="54742" x="9188450" y="4254500"/>
          <p14:tracePt t="54750" x="9199563" y="4254500"/>
          <p14:tracePt t="54783" x="9212263" y="4241800"/>
          <p14:tracePt t="54791" x="9224963" y="4230688"/>
          <p14:tracePt t="54799" x="9224963" y="4217988"/>
          <p14:tracePt t="54804" x="9237663" y="4205288"/>
          <p14:tracePt t="54812" x="9250363" y="4192588"/>
          <p14:tracePt t="54819" x="9263063" y="4179888"/>
          <p14:tracePt t="54825" x="9275763" y="4167188"/>
          <p14:tracePt t="54832" x="9288463" y="4154488"/>
          <p14:tracePt t="54838" x="9301163" y="4141788"/>
          <p14:tracePt t="54846" x="9312275" y="4129088"/>
          <p14:tracePt t="54852" x="9324975" y="4117975"/>
          <p14:tracePt t="54859" x="9337675" y="4117975"/>
          <p14:tracePt t="54866" x="9363075" y="4105275"/>
          <p14:tracePt t="54873" x="9388475" y="4092575"/>
          <p14:tracePt t="54882" x="9413875" y="4092575"/>
          <p14:tracePt t="54886" x="9437688" y="4067175"/>
          <p14:tracePt t="54893" x="9463088" y="4054475"/>
          <p14:tracePt t="54902" x="9488488" y="4054475"/>
          <p14:tracePt t="54907" x="9501188" y="4041775"/>
          <p14:tracePt t="54916" x="9525000" y="4029075"/>
          <p14:tracePt t="54921" x="9550400" y="4029075"/>
          <p14:tracePt t="54928" x="9563100" y="4017963"/>
          <p14:tracePt t="54935" x="9588500" y="4005263"/>
          <p14:tracePt t="54941" x="9613900" y="4005263"/>
          <p14:tracePt t="54949" x="9613900" y="3992563"/>
          <p14:tracePt t="54955" x="9626600" y="3979863"/>
          <p14:tracePt t="54962" x="9626600" y="3967163"/>
          <p14:tracePt t="54969" x="9637713" y="3954463"/>
          <p14:tracePt t="54976" x="9650413" y="3929063"/>
          <p14:tracePt t="54982" x="9675813" y="3929063"/>
          <p14:tracePt t="54989" x="9688513" y="3916363"/>
          <p14:tracePt t="54999" x="9713913" y="3905250"/>
          <p14:tracePt t="55003" x="9713913" y="3879850"/>
          <p14:tracePt t="55010" x="9739313" y="3854450"/>
          <p14:tracePt t="55017" x="9739313" y="3841750"/>
          <p14:tracePt t="55024" x="9750425" y="3816350"/>
          <p14:tracePt t="55033" x="9775825" y="3803650"/>
          <p14:tracePt t="55038" x="9775825" y="3792538"/>
          <p14:tracePt t="55045" x="9801225" y="3754438"/>
          <p14:tracePt t="55052" x="9801225" y="3729038"/>
          <p14:tracePt t="55058" x="9826625" y="3703638"/>
          <p14:tracePt t="55066" x="9839325" y="3679825"/>
          <p14:tracePt t="55072" x="9852025" y="3654425"/>
          <p14:tracePt t="55079" x="9875838" y="3641725"/>
          <p14:tracePt t="55088" x="9875838" y="3629025"/>
          <p14:tracePt t="55095" x="9888538" y="3629025"/>
          <p14:tracePt t="55100" x="9901238" y="3616325"/>
          <p14:tracePt t="55107" x="9913938" y="3603625"/>
          <p14:tracePt t="55115" x="9913938" y="3590925"/>
          <p14:tracePt t="55120" x="9939338" y="3579813"/>
          <p14:tracePt t="55127" x="9952038" y="3567113"/>
          <p14:tracePt t="55134" x="9963150" y="3554413"/>
          <p14:tracePt t="55141" x="9988550" y="3541713"/>
          <p14:tracePt t="55149" x="9988550" y="3529013"/>
          <p14:tracePt t="55154" x="10001250" y="3529013"/>
          <p14:tracePt t="55161" x="10013950" y="3516313"/>
          <p14:tracePt t="55175" x="10026650" y="3503613"/>
          <p14:tracePt t="55196" x="10039350" y="3490913"/>
          <p14:tracePt t="55223" x="10039350" y="3479800"/>
          <p14:tracePt t="55264" x="10039350" y="34909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3F44A6-DE1B-4F7C-AF7C-2FAADBD6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B) </a:t>
            </a:r>
            <a:r>
              <a:rPr lang="fr-FR" dirty="0" err="1"/>
              <a:t>Quel.le</a:t>
            </a:r>
            <a:r>
              <a:rPr lang="fr-FR" dirty="0"/>
              <a:t> </a:t>
            </a:r>
            <a:r>
              <a:rPr lang="fr-FR" dirty="0" err="1"/>
              <a:t>utilisateur.rice</a:t>
            </a:r>
            <a:r>
              <a:rPr lang="fr-FR" dirty="0"/>
              <a:t>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2E4A1C3-9634-4AE6-86AD-67A830DB9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4318" y="1674673"/>
            <a:ext cx="9563784" cy="4977917"/>
          </a:xfrm>
        </p:spPr>
      </p:pic>
      <p:sp>
        <p:nvSpPr>
          <p:cNvPr id="4" name="Rectangle 3" descr="Repère">
            <a:extLst>
              <a:ext uri="{FF2B5EF4-FFF2-40B4-BE49-F238E27FC236}">
                <a16:creationId xmlns:a16="http://schemas.microsoft.com/office/drawing/2014/main" id="{CA4D074D-A911-4B42-B5E5-9216F81C97C3}"/>
              </a:ext>
            </a:extLst>
          </p:cNvPr>
          <p:cNvSpPr/>
          <p:nvPr/>
        </p:nvSpPr>
        <p:spPr>
          <a:xfrm>
            <a:off x="859666" y="716875"/>
            <a:ext cx="452299" cy="51557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ED5A71-772C-4DE0-811F-5E7EFDE7B53D}"/>
              </a:ext>
            </a:extLst>
          </p:cNvPr>
          <p:cNvSpPr txBox="1"/>
          <p:nvPr/>
        </p:nvSpPr>
        <p:spPr>
          <a:xfrm>
            <a:off x="8984975" y="1674674"/>
            <a:ext cx="3008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CAUE &gt;&gt; Collectivités, pros, assos &gt;&gt; Grand public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Personnes morales </a:t>
            </a:r>
            <a:r>
              <a:rPr lang="fr-FR" u="sng" dirty="0"/>
              <a:t>PUIS</a:t>
            </a:r>
            <a:r>
              <a:rPr lang="fr-FR" dirty="0"/>
              <a:t> personnes physiques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B85066-8D6D-4F28-A5FD-4CE814CBA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8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258958">
        <p159:morph option="byObject"/>
      </p:transition>
    </mc:Choice>
    <mc:Fallback xmlns="">
      <p:transition spd="slow" advTm="258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0032" x="10026650" y="3490913"/>
          <p14:tracePt t="20038" x="10001250" y="3479800"/>
          <p14:tracePt t="20045" x="9963150" y="3467100"/>
          <p14:tracePt t="20052" x="9913938" y="3454400"/>
          <p14:tracePt t="20059" x="9875838" y="3454400"/>
          <p14:tracePt t="20068" x="9826625" y="3454400"/>
          <p14:tracePt t="20073" x="9775825" y="3441700"/>
          <p14:tracePt t="20080" x="9726613" y="3429000"/>
          <p14:tracePt t="20087" x="9663113" y="3416300"/>
          <p14:tracePt t="20093" x="9601200" y="3390900"/>
          <p14:tracePt t="20101" x="9537700" y="3367088"/>
          <p14:tracePt t="20107" x="9463088" y="3341688"/>
          <p14:tracePt t="20115" x="9401175" y="3316288"/>
          <p14:tracePt t="20121" x="9288463" y="3303588"/>
          <p14:tracePt t="20128" x="9175750" y="3278188"/>
          <p14:tracePt t="20134" x="9037638" y="3254375"/>
          <p14:tracePt t="20141" x="8899525" y="3228975"/>
          <p14:tracePt t="20151" x="8763000" y="3203575"/>
          <p14:tracePt t="20155" x="8624888" y="3178175"/>
          <p14:tracePt t="20162" x="8499475" y="3141663"/>
          <p14:tracePt t="20169" x="8324850" y="3128963"/>
          <p14:tracePt t="20176" x="8174038" y="3103563"/>
          <p14:tracePt t="20185" x="8035925" y="3090863"/>
          <p14:tracePt t="20190" x="7910513" y="3090863"/>
          <p14:tracePt t="20197" x="7785100" y="3090863"/>
          <p14:tracePt t="20203" x="7661275" y="3090863"/>
          <p14:tracePt t="20220" x="7385050" y="3054350"/>
          <p14:tracePt t="20224" x="7246938" y="3028950"/>
          <p14:tracePt t="20231" x="7146925" y="3016250"/>
          <p14:tracePt t="20239" x="7034213" y="2965450"/>
          <p14:tracePt t="20244" x="6921500" y="2941638"/>
          <p14:tracePt t="20252" x="6821488" y="2916238"/>
          <p14:tracePt t="20258" x="6721475" y="2890838"/>
          <p14:tracePt t="20268" x="6608763" y="2865438"/>
          <p14:tracePt t="20273" x="6508750" y="2840038"/>
          <p14:tracePt t="20279" x="6408738" y="2816225"/>
          <p14:tracePt t="20287" x="6321425" y="2803525"/>
          <p14:tracePt t="20292" x="6234113" y="2790825"/>
          <p14:tracePt t="20301" x="6170613" y="2790825"/>
          <p14:tracePt t="20307" x="6108700" y="2778125"/>
          <p14:tracePt t="20313" x="6057900" y="2778125"/>
          <p14:tracePt t="20321" x="6008688" y="2778125"/>
          <p14:tracePt t="20327" x="5970588" y="2778125"/>
          <p14:tracePt t="20334" x="5921375" y="2778125"/>
          <p14:tracePt t="20341" x="5857875" y="2765425"/>
          <p14:tracePt t="20349" x="5783263" y="2765425"/>
          <p14:tracePt t="20354" x="5719763" y="2765425"/>
          <p14:tracePt t="20361" x="5645150" y="2765425"/>
          <p14:tracePt t="20368" x="5557838" y="2752725"/>
          <p14:tracePt t="20375" x="5495925" y="2752725"/>
          <p14:tracePt t="20384" x="5407025" y="2752725"/>
          <p14:tracePt t="20389" x="5357813" y="2752725"/>
          <p14:tracePt t="20396" x="5307013" y="2752725"/>
          <p14:tracePt t="20401" x="5270500" y="2752725"/>
          <p14:tracePt t="20409" x="5232400" y="2765425"/>
          <p14:tracePt t="20418" x="5194300" y="2765425"/>
          <p14:tracePt t="20423" x="5157788" y="2765425"/>
          <p14:tracePt t="20430" x="5106988" y="2765425"/>
          <p14:tracePt t="20437" x="5032375" y="2765425"/>
          <p14:tracePt t="20444" x="4968875" y="2765425"/>
          <p14:tracePt t="20452" x="4894263" y="2765425"/>
          <p14:tracePt t="20457" x="4832350" y="2765425"/>
          <p14:tracePt t="20465" x="4756150" y="2765425"/>
          <p14:tracePt t="20471" x="4706938" y="2765425"/>
          <p14:tracePt t="20479" x="4656138" y="2765425"/>
          <p14:tracePt t="20485" x="4630738" y="2765425"/>
          <p14:tracePt t="20491" x="4594225" y="2765425"/>
          <p14:tracePt t="20501" x="4568825" y="2765425"/>
          <p14:tracePt t="20505" x="4556125" y="2778125"/>
          <p14:tracePt t="20512" x="4543425" y="2790825"/>
          <p14:tracePt t="20520" x="4530725" y="2790825"/>
          <p14:tracePt t="20527" x="4518025" y="2803525"/>
          <p14:tracePt t="20534" x="4506913" y="2828925"/>
          <p14:tracePt t="20540" x="4494213" y="2852738"/>
          <p14:tracePt t="20547" x="4468813" y="2878138"/>
          <p14:tracePt t="20554" x="4443413" y="2916238"/>
          <p14:tracePt t="20560" x="4430713" y="2965450"/>
          <p14:tracePt t="20568" x="4406900" y="3003550"/>
          <p14:tracePt t="20575" x="4381500" y="3041650"/>
          <p14:tracePt t="20581" x="4368800" y="3103563"/>
          <p14:tracePt t="20588" x="4343400" y="3141663"/>
          <p14:tracePt t="20595" x="4318000" y="3203575"/>
          <p14:tracePt t="20601" x="4305300" y="3267075"/>
          <p14:tracePt t="20609" x="4294188" y="3341688"/>
          <p14:tracePt t="20618" x="4281488" y="3390900"/>
          <p14:tracePt t="20623" x="4281488" y="3490913"/>
          <p14:tracePt t="20629" x="4281488" y="3579813"/>
          <p14:tracePt t="20637" x="4294188" y="3679825"/>
          <p14:tracePt t="20643" x="4305300" y="3767138"/>
          <p14:tracePt t="20651" x="4330700" y="3854450"/>
          <p14:tracePt t="20657" x="4356100" y="3929063"/>
          <p14:tracePt t="20664" x="4368800" y="3979863"/>
          <p14:tracePt t="20671" x="4406900" y="4054475"/>
          <p14:tracePt t="20677" x="4443413" y="4117975"/>
          <p14:tracePt t="20684" x="4468813" y="4154488"/>
          <p14:tracePt t="20691" x="4494213" y="4217988"/>
          <p14:tracePt t="20699" x="4530725" y="4254500"/>
          <p14:tracePt t="20705" x="4568825" y="4305300"/>
          <p14:tracePt t="20711" x="4606925" y="4330700"/>
          <p14:tracePt t="20718" x="4630738" y="4367213"/>
          <p14:tracePt t="20725" x="4681538" y="4379913"/>
          <p14:tracePt t="20735" x="4732338" y="4405313"/>
          <p14:tracePt t="20739" x="4806950" y="4430713"/>
          <p14:tracePt t="20746" x="4881563" y="4467225"/>
          <p14:tracePt t="20753" x="4968875" y="4479925"/>
          <p14:tracePt t="20760" x="5045075" y="4505325"/>
          <p14:tracePt t="20768" x="5106988" y="4518025"/>
          <p14:tracePt t="20773" x="5181600" y="4530725"/>
          <p14:tracePt t="20781" x="5245100" y="4543425"/>
          <p14:tracePt t="20787" x="5332413" y="4543425"/>
          <p14:tracePt t="20794" x="5432425" y="4554538"/>
          <p14:tracePt t="20802" x="5557838" y="4554538"/>
          <p14:tracePt t="20809" x="5670550" y="4554538"/>
          <p14:tracePt t="20815" x="5783263" y="4554538"/>
          <p14:tracePt t="20822" x="5883275" y="4554538"/>
          <p14:tracePt t="20828" x="5983288" y="4554538"/>
          <p14:tracePt t="20835" x="6057900" y="4554538"/>
          <p14:tracePt t="20842" x="6146800" y="4543425"/>
          <p14:tracePt t="20851" x="6234113" y="4530725"/>
          <p14:tracePt t="20855" x="6321425" y="4505325"/>
          <p14:tracePt t="20863" x="6408738" y="4479925"/>
          <p14:tracePt t="20870" x="6508750" y="4454525"/>
          <p14:tracePt t="20876" x="6634163" y="4405313"/>
          <p14:tracePt t="20884" x="6734175" y="4367213"/>
          <p14:tracePt t="20890" x="6808788" y="4330700"/>
          <p14:tracePt t="20897" x="6884988" y="4279900"/>
          <p14:tracePt t="20905" x="6972300" y="4230688"/>
          <p14:tracePt t="20911" x="7046913" y="4192588"/>
          <p14:tracePt t="20918" x="7123113" y="4154488"/>
          <p14:tracePt t="20925" x="7210425" y="4117975"/>
          <p14:tracePt t="20936" x="7323138" y="4079875"/>
          <p14:tracePt t="20939" x="7410450" y="4054475"/>
          <p14:tracePt t="20945" x="7510463" y="4017963"/>
          <p14:tracePt t="20951" x="7597775" y="3979863"/>
          <p14:tracePt t="20958" x="7685088" y="3941763"/>
          <p14:tracePt t="20968" x="7748588" y="3905250"/>
          <p14:tracePt t="20975" x="7797800" y="3879850"/>
          <p14:tracePt t="20979" x="7835900" y="3867150"/>
          <p14:tracePt t="20987" x="7861300" y="3841750"/>
          <p14:tracePt t="20993" x="7886700" y="3829050"/>
          <p14:tracePt t="21002" x="7910513" y="3816350"/>
          <p14:tracePt t="21008" x="7935913" y="3803650"/>
          <p14:tracePt t="21014" x="7948613" y="3792538"/>
          <p14:tracePt t="21022" x="7961313" y="3779838"/>
          <p14:tracePt t="21027" x="7974013" y="3779838"/>
          <p14:tracePt t="21042" x="7986713" y="3779838"/>
          <p14:tracePt t="21052" x="7986713" y="3767138"/>
          <p14:tracePt t="21282" x="7974013" y="3767138"/>
          <p14:tracePt t="21337" x="7974013" y="3779838"/>
          <p14:tracePt t="21378" x="7961313" y="3779838"/>
          <p14:tracePt t="21399" x="7948613" y="3779838"/>
          <p14:tracePt t="21412" x="7935913" y="3779838"/>
          <p14:tracePt t="21419" x="7923213" y="3779838"/>
          <p14:tracePt t="21426" x="7910513" y="3779838"/>
          <p14:tracePt t="21435" x="7897813" y="3779838"/>
          <p14:tracePt t="21439" x="7874000" y="3779838"/>
          <p14:tracePt t="21447" x="7835900" y="3767138"/>
          <p14:tracePt t="21453" x="7773988" y="3754438"/>
          <p14:tracePt t="21460" x="7710488" y="3741738"/>
          <p14:tracePt t="21468" x="7635875" y="3741738"/>
          <p14:tracePt t="21474" x="7548563" y="3729038"/>
          <p14:tracePt t="21482" x="7485063" y="3729038"/>
          <p14:tracePt t="21487" x="7397750" y="3729038"/>
          <p14:tracePt t="21495" x="7310438" y="3729038"/>
          <p14:tracePt t="21503" x="7246938" y="3716338"/>
          <p14:tracePt t="21508" x="7197725" y="3716338"/>
          <p14:tracePt t="21519" x="7146925" y="3716338"/>
          <p14:tracePt t="21522" x="7110413" y="3716338"/>
          <p14:tracePt t="21529" x="7072313" y="3716338"/>
          <p14:tracePt t="21536" x="7021513" y="3729038"/>
          <p14:tracePt t="21543" x="7010400" y="3729038"/>
          <p14:tracePt t="21552" x="6985000" y="3729038"/>
          <p14:tracePt t="21556" x="6959600" y="3741738"/>
          <p14:tracePt t="21565" x="6934200" y="3754438"/>
          <p14:tracePt t="21570" x="6921500" y="3754438"/>
          <p14:tracePt t="21585" x="6897688" y="3754438"/>
          <p14:tracePt t="21598" x="6884988" y="3754438"/>
          <p14:tracePt t="21612" x="6859588" y="3754438"/>
          <p14:tracePt t="21625" x="6846888" y="3754438"/>
          <p14:tracePt t="21635" x="6834188" y="3754438"/>
          <p14:tracePt t="21639" x="6821488" y="3754438"/>
          <p14:tracePt t="21647" x="6808788" y="3754438"/>
          <p14:tracePt t="21652" x="6784975" y="3754438"/>
          <p14:tracePt t="21659" x="6772275" y="3754438"/>
          <p14:tracePt t="21669" x="6759575" y="3754438"/>
          <p14:tracePt t="21673" x="6746875" y="3754438"/>
          <p14:tracePt t="21681" x="6734175" y="3754438"/>
          <p14:tracePt t="21687" x="6721475" y="3767138"/>
          <p14:tracePt t="21694" x="6708775" y="3779838"/>
          <p14:tracePt t="21702" x="6684963" y="3779838"/>
          <p14:tracePt t="21707" x="6672263" y="3779838"/>
          <p14:tracePt t="21715" x="6634163" y="3767138"/>
          <p14:tracePt t="21722" x="6608763" y="3767138"/>
          <p14:tracePt t="21729" x="6584950" y="3754438"/>
          <p14:tracePt t="21736" x="6572250" y="3754438"/>
          <p14:tracePt t="21742" x="6546850" y="3754438"/>
          <p14:tracePt t="21751" x="6521450" y="3754438"/>
          <p14:tracePt t="21762" x="6508750" y="3754438"/>
          <p14:tracePt t="21783" x="6496050" y="3754438"/>
          <p14:tracePt t="21818" x="6483350" y="3754438"/>
          <p14:tracePt t="21886" x="6496050" y="3754438"/>
          <p14:tracePt t="39627" x="6496050" y="3803650"/>
          <p14:tracePt t="39634" x="6434138" y="3905250"/>
          <p14:tracePt t="39641" x="6408738" y="4005263"/>
          <p14:tracePt t="39650" x="6359525" y="4105275"/>
          <p14:tracePt t="39655" x="6321425" y="4205288"/>
          <p14:tracePt t="39661" x="6283325" y="4279900"/>
          <p14:tracePt t="39668" x="6259513" y="4318000"/>
          <p14:tracePt t="39675" x="6234113" y="4354513"/>
          <p14:tracePt t="39683" x="6208713" y="4392613"/>
          <p14:tracePt t="39688" x="6183313" y="4418013"/>
          <p14:tracePt t="39696" x="6170613" y="4430713"/>
          <p14:tracePt t="39702" x="6134100" y="4454525"/>
          <p14:tracePt t="39709" x="6121400" y="4467225"/>
          <p14:tracePt t="39717" x="6108700" y="4492625"/>
          <p14:tracePt t="39722" x="6057900" y="4505325"/>
          <p14:tracePt t="39731" x="6021388" y="4530725"/>
          <p14:tracePt t="39736" x="5983288" y="4543425"/>
          <p14:tracePt t="39743" x="5921375" y="4554538"/>
          <p14:tracePt t="39750" x="5883275" y="4579938"/>
          <p14:tracePt t="39757" x="5832475" y="4592638"/>
          <p14:tracePt t="39767" x="5795963" y="4592638"/>
          <p14:tracePt t="39771" x="5757863" y="4592638"/>
          <p14:tracePt t="39778" x="5719763" y="4605338"/>
          <p14:tracePt t="39785" x="5683250" y="4605338"/>
          <p14:tracePt t="39791" x="5645150" y="4618038"/>
          <p14:tracePt t="39801" x="5607050" y="4618038"/>
          <p14:tracePt t="39805" x="5583238" y="4630738"/>
          <p14:tracePt t="39812" x="5557838" y="4630738"/>
          <p14:tracePt t="39820" x="5519738" y="4643438"/>
          <p14:tracePt t="39826" x="5495925" y="4643438"/>
          <p14:tracePt t="39833" x="5445125" y="4643438"/>
          <p14:tracePt t="39839" x="5394325" y="4643438"/>
          <p14:tracePt t="39847" x="5345113" y="4643438"/>
          <p14:tracePt t="39853" x="5294313" y="4643438"/>
          <p14:tracePt t="39861" x="5257800" y="4643438"/>
          <p14:tracePt t="39867" x="5219700" y="4643438"/>
          <p14:tracePt t="39874" x="5170488" y="4630738"/>
          <p14:tracePt t="39883" x="5145088" y="4630738"/>
          <p14:tracePt t="39887" x="5119688" y="4630738"/>
          <p14:tracePt t="39902" x="5068888" y="4605338"/>
          <p14:tracePt t="39908" x="5045075" y="4592638"/>
          <p14:tracePt t="39917" x="5032375" y="4592638"/>
          <p14:tracePt t="39922" x="5019675" y="4579938"/>
          <p14:tracePt t="39929" x="4994275" y="4567238"/>
          <p14:tracePt t="39942" x="4968875" y="4554538"/>
          <p14:tracePt t="39957" x="4956175" y="4543425"/>
          <p14:tracePt t="39964" x="4932363" y="4543425"/>
          <p14:tracePt t="39970" x="4919663" y="4543425"/>
          <p14:tracePt t="39977" x="4906963" y="4530725"/>
          <p14:tracePt t="39984" x="4868863" y="4518025"/>
          <p14:tracePt t="39991" x="4856163" y="4492625"/>
          <p14:tracePt t="40000" x="4843463" y="4479925"/>
          <p14:tracePt t="40004" x="4819650" y="4467225"/>
          <p14:tracePt t="40011" x="4819650" y="4454525"/>
          <p14:tracePt t="40018" x="4794250" y="4443413"/>
          <p14:tracePt t="40039" x="4781550" y="4430713"/>
          <p14:tracePt t="40060" x="4768850" y="4430713"/>
          <p14:tracePt t="40068" x="4768850" y="4418013"/>
          <p14:tracePt t="40148" x="4781550" y="4418013"/>
          <p14:tracePt t="40184" x="4794250" y="4418013"/>
          <p14:tracePt t="40203" x="4806950" y="4405313"/>
          <p14:tracePt t="40216" x="4819650" y="4405313"/>
          <p14:tracePt t="40245" x="4832350" y="4405313"/>
          <p14:tracePt t="40293" x="4843463" y="4405313"/>
          <p14:tracePt t="40362" x="4856163" y="4392613"/>
          <p14:tracePt t="40375" x="4868863" y="4392613"/>
          <p14:tracePt t="40389" x="4881563" y="4392613"/>
          <p14:tracePt t="40403" x="4894263" y="4392613"/>
          <p14:tracePt t="40410" x="4919663" y="4392613"/>
          <p14:tracePt t="40417" x="4945063" y="4379913"/>
          <p14:tracePt t="40423" x="4968875" y="4354513"/>
          <p14:tracePt t="40431" x="4994275" y="4354513"/>
          <p14:tracePt t="40438" x="5045075" y="4330700"/>
          <p14:tracePt t="40444" x="5081588" y="4318000"/>
          <p14:tracePt t="40450" x="5119688" y="4305300"/>
          <p14:tracePt t="40458" x="5170488" y="4292600"/>
          <p14:tracePt t="40467" x="5232400" y="4279900"/>
          <p14:tracePt t="40471" x="5281613" y="4279900"/>
          <p14:tracePt t="40478" x="5319713" y="4267200"/>
          <p14:tracePt t="40486" x="5357813" y="4267200"/>
          <p14:tracePt t="40492" x="5383213" y="4254500"/>
          <p14:tracePt t="40500" x="5394325" y="4254500"/>
          <p14:tracePt t="40506" x="5432425" y="4241800"/>
          <p14:tracePt t="40513" x="5445125" y="4230688"/>
          <p14:tracePt t="40521" x="5457825" y="4230688"/>
          <p14:tracePt t="40527" x="5470525" y="4217988"/>
          <p14:tracePt t="40533" x="5483225" y="4205288"/>
          <p14:tracePt t="40540" x="5507038" y="4205288"/>
          <p14:tracePt t="40550" x="5507038" y="4192588"/>
          <p14:tracePt t="40554" x="5519738" y="4179888"/>
          <p14:tracePt t="40561" x="5545138" y="4167188"/>
          <p14:tracePt t="40567" x="5557838" y="4154488"/>
          <p14:tracePt t="40574" x="5570538" y="4154488"/>
          <p14:tracePt t="40584" x="5570538" y="4141788"/>
          <p14:tracePt t="40589" x="5583238" y="4141788"/>
          <p14:tracePt t="40596" x="5595938" y="4117975"/>
          <p14:tracePt t="40609" x="5607050" y="4117975"/>
          <p14:tracePt t="40618" x="5607050" y="4105275"/>
          <p14:tracePt t="40630" x="5607050" y="4092575"/>
          <p14:tracePt t="40643" x="5619750" y="4079875"/>
          <p14:tracePt t="40666" x="5645150" y="4067175"/>
          <p14:tracePt t="40678" x="5657850" y="4067175"/>
          <p14:tracePt t="40685" x="5670550" y="4067175"/>
          <p14:tracePt t="40691" x="5683250" y="4067175"/>
          <p14:tracePt t="40705" x="5695950" y="4067175"/>
          <p14:tracePt t="40725" x="5708650" y="4067175"/>
          <p14:tracePt t="40748" x="5708650" y="4079875"/>
          <p14:tracePt t="40773" x="5719763" y="4092575"/>
          <p14:tracePt t="40795" x="5732463" y="4105275"/>
          <p14:tracePt t="40816" x="5732463" y="4117975"/>
          <p14:tracePt t="40829" x="5732463" y="4129088"/>
          <p14:tracePt t="40836" x="5732463" y="4141788"/>
          <p14:tracePt t="40842" x="5732463" y="4154488"/>
          <p14:tracePt t="40856" x="5732463" y="4167188"/>
          <p14:tracePt t="40883" x="5732463" y="4179888"/>
          <p14:tracePt t="40891" x="5732463" y="4192588"/>
          <p14:tracePt t="40917" x="5732463" y="4205288"/>
          <p14:tracePt t="40933" x="5732463" y="4217988"/>
          <p14:tracePt t="40939" x="5719763" y="4217988"/>
          <p14:tracePt t="40952" x="5719763" y="4230688"/>
          <p14:tracePt t="40959" x="5708650" y="4230688"/>
          <p14:tracePt t="40980" x="5695950" y="4230688"/>
          <p14:tracePt t="40993" x="5683250" y="4230688"/>
          <p14:tracePt t="41000" x="5670550" y="4230688"/>
          <p14:tracePt t="41007" x="5657850" y="4241800"/>
          <p14:tracePt t="41021" x="5632450" y="4241800"/>
          <p14:tracePt t="41028" x="5595938" y="4254500"/>
          <p14:tracePt t="41034" x="5557838" y="4267200"/>
          <p14:tracePt t="41041" x="5519738" y="4267200"/>
          <p14:tracePt t="41051" x="5457825" y="4279900"/>
          <p14:tracePt t="41055" x="5407025" y="4279900"/>
          <p14:tracePt t="41062" x="5357813" y="4292600"/>
          <p14:tracePt t="41068" x="5294313" y="4292600"/>
          <p14:tracePt t="41076" x="5245100" y="4318000"/>
          <p14:tracePt t="41084" x="5207000" y="4330700"/>
          <p14:tracePt t="41089" x="5145088" y="4341813"/>
          <p14:tracePt t="41103" x="5094288" y="4354513"/>
          <p14:tracePt t="41110" x="5057775" y="4367213"/>
          <p14:tracePt t="41118" x="5032375" y="4367213"/>
          <p14:tracePt t="41124" x="5006975" y="4379913"/>
          <p14:tracePt t="41133" x="4968875" y="4392613"/>
          <p14:tracePt t="41138" x="4956175" y="4392613"/>
          <p14:tracePt t="41145" x="4945063" y="4392613"/>
          <p14:tracePt t="41152" x="4919663" y="4405313"/>
          <p14:tracePt t="41159" x="4894263" y="4405313"/>
          <p14:tracePt t="41168" x="4881563" y="4405313"/>
          <p14:tracePt t="41172" x="4856163" y="4405313"/>
          <p14:tracePt t="41180" x="4832350" y="4418013"/>
          <p14:tracePt t="41187" x="4794250" y="4418013"/>
          <p14:tracePt t="41193" x="4756150" y="4418013"/>
          <p14:tracePt t="41201" x="4732338" y="4418013"/>
          <p14:tracePt t="41206" x="4694238" y="4418013"/>
          <p14:tracePt t="41215" x="4668838" y="4418013"/>
          <p14:tracePt t="41220" x="4630738" y="4418013"/>
          <p14:tracePt t="41227" x="4606925" y="4418013"/>
          <p14:tracePt t="41234" x="4581525" y="4418013"/>
          <p14:tracePt t="41241" x="4556125" y="4418013"/>
          <p14:tracePt t="41251" x="4543425" y="4418013"/>
          <p14:tracePt t="41254" x="4530725" y="4418013"/>
          <p14:tracePt t="41262" x="4506913" y="4418013"/>
          <p14:tracePt t="41267" x="4481513" y="4418013"/>
          <p14:tracePt t="41284" x="4468813" y="4418013"/>
          <p14:tracePt t="41289" x="4443413" y="4418013"/>
          <p14:tracePt t="41303" x="4430713" y="4405313"/>
          <p14:tracePt t="41310" x="4418013" y="4405313"/>
          <p14:tracePt t="41317" x="4406900" y="4392613"/>
          <p14:tracePt t="41331" x="4381500" y="4379913"/>
          <p14:tracePt t="41344" x="4381500" y="4367213"/>
          <p14:tracePt t="41350" x="4368800" y="4367213"/>
          <p14:tracePt t="41367" x="4356100" y="4354513"/>
          <p14:tracePt t="41379" x="4343400" y="4354513"/>
          <p14:tracePt t="41386" x="4318000" y="4341813"/>
          <p14:tracePt t="41393" x="4305300" y="4330700"/>
          <p14:tracePt t="41400" x="4294188" y="4318000"/>
          <p14:tracePt t="41405" x="4256088" y="4318000"/>
          <p14:tracePt t="41413" x="4217988" y="4305300"/>
          <p14:tracePt t="41419" x="4192588" y="4279900"/>
          <p14:tracePt t="41427" x="4168775" y="4279900"/>
          <p14:tracePt t="41434" x="4143375" y="4267200"/>
          <p14:tracePt t="41440" x="4117975" y="4254500"/>
          <p14:tracePt t="41447" x="4092575" y="4230688"/>
          <p14:tracePt t="41454" x="4068763" y="4217988"/>
          <p14:tracePt t="41460" x="4043363" y="4205288"/>
          <p14:tracePt t="41467" x="4017963" y="4192588"/>
          <p14:tracePt t="41474" x="3992563" y="4179888"/>
          <p14:tracePt t="41484" x="3968750" y="4179888"/>
          <p14:tracePt t="41489" x="3943350" y="4154488"/>
          <p14:tracePt t="41495" x="3905250" y="4141788"/>
          <p14:tracePt t="41503" x="3892550" y="4141788"/>
          <p14:tracePt t="41508" x="3879850" y="4129088"/>
          <p14:tracePt t="41517" x="3867150" y="4117975"/>
          <p14:tracePt t="41522" x="3867150" y="4105275"/>
          <p14:tracePt t="41530" x="3856038" y="4105275"/>
          <p14:tracePt t="41536" x="3843338" y="4092575"/>
          <p14:tracePt t="41551" x="3830638" y="4092575"/>
          <p14:tracePt t="41556" x="3830638" y="4079875"/>
          <p14:tracePt t="41564" x="3817938" y="4079875"/>
          <p14:tracePt t="41570" x="3817938" y="4067175"/>
          <p14:tracePt t="41577" x="3805238" y="4067175"/>
          <p14:tracePt t="41584" x="3805238" y="4054475"/>
          <p14:tracePt t="41602" x="3792538" y="4054475"/>
          <p14:tracePt t="41618" x="3779838" y="4054475"/>
          <p14:tracePt t="41639" x="3779838" y="4041775"/>
          <p14:tracePt t="41660" x="3779838" y="4029075"/>
          <p14:tracePt t="41682" x="3767138" y="4029075"/>
          <p14:tracePt t="41688" x="3767138" y="4017963"/>
          <p14:tracePt t="41694" x="3767138" y="4005263"/>
          <p14:tracePt t="42175" x="3779838" y="4029075"/>
          <p14:tracePt t="42182" x="3805238" y="4041775"/>
          <p14:tracePt t="42189" x="3830638" y="4092575"/>
          <p14:tracePt t="42196" x="3867150" y="4129088"/>
          <p14:tracePt t="42201" x="3905250" y="4179888"/>
          <p14:tracePt t="42209" x="3956050" y="4217988"/>
          <p14:tracePt t="42219" x="4005263" y="4279900"/>
          <p14:tracePt t="42223" x="4056063" y="4330700"/>
          <p14:tracePt t="42231" x="4117975" y="4379913"/>
          <p14:tracePt t="42238" x="4181475" y="4430713"/>
          <p14:tracePt t="42243" x="4243388" y="4467225"/>
          <p14:tracePt t="42250" x="4318000" y="4518025"/>
          <p14:tracePt t="42257" x="4356100" y="4543425"/>
          <p14:tracePt t="42267" x="4430713" y="4567238"/>
          <p14:tracePt t="42272" x="4494213" y="4592638"/>
          <p14:tracePt t="42278" x="4543425" y="4630738"/>
          <p14:tracePt t="42284" x="4594225" y="4643438"/>
          <p14:tracePt t="42291" x="4643438" y="4656138"/>
          <p14:tracePt t="42302" x="4719638" y="4679950"/>
          <p14:tracePt t="42306" x="4756150" y="4692650"/>
          <p14:tracePt t="42312" x="4819650" y="4718050"/>
          <p14:tracePt t="42319" x="4894263" y="4743450"/>
          <p14:tracePt t="42326" x="4968875" y="4768850"/>
          <p14:tracePt t="42334" x="5032375" y="4779963"/>
          <p14:tracePt t="42340" x="5081588" y="4805363"/>
          <p14:tracePt t="42347" x="5157788" y="4818063"/>
          <p14:tracePt t="42353" x="5194300" y="4843463"/>
          <p14:tracePt t="42361" x="5232400" y="4843463"/>
          <p14:tracePt t="42367" x="5281613" y="4856163"/>
          <p14:tracePt t="42374" x="5319713" y="4856163"/>
          <p14:tracePt t="42384" x="5370513" y="4868863"/>
          <p14:tracePt t="42388" x="5432425" y="4868863"/>
          <p14:tracePt t="42396" x="5495925" y="4879975"/>
          <p14:tracePt t="42401" x="5545138" y="4879975"/>
          <p14:tracePt t="42408" x="5619750" y="4892675"/>
          <p14:tracePt t="42417" x="5708650" y="4905375"/>
          <p14:tracePt t="42422" x="5757863" y="4905375"/>
          <p14:tracePt t="42430" x="5808663" y="4918075"/>
          <p14:tracePt t="42435" x="5857875" y="4918075"/>
          <p14:tracePt t="42443" x="5895975" y="4918075"/>
          <p14:tracePt t="42451" x="5921375" y="4918075"/>
          <p14:tracePt t="42456" x="5945188" y="4918075"/>
          <p14:tracePt t="42464" x="5970588" y="4918075"/>
          <p14:tracePt t="42470" x="5995988" y="4918075"/>
          <p14:tracePt t="42477" x="6021388" y="4918075"/>
          <p14:tracePt t="42484" x="6045200" y="4905375"/>
          <p14:tracePt t="42491" x="6083300" y="4892675"/>
          <p14:tracePt t="42501" x="6108700" y="4879975"/>
          <p14:tracePt t="42505" x="6134100" y="4868863"/>
          <p14:tracePt t="42511" x="6170613" y="4868863"/>
          <p14:tracePt t="42518" x="6196013" y="4856163"/>
          <p14:tracePt t="42525" x="6234113" y="4843463"/>
          <p14:tracePt t="42534" x="6283325" y="4843463"/>
          <p14:tracePt t="42540" x="6334125" y="4830763"/>
          <p14:tracePt t="42546" x="6359525" y="4830763"/>
          <p14:tracePt t="42553" x="6383338" y="4830763"/>
          <p14:tracePt t="42559" x="6396038" y="4830763"/>
          <p14:tracePt t="42568" x="6421438" y="4818063"/>
          <p14:tracePt t="42574" x="6434138" y="4805363"/>
          <p14:tracePt t="42581" x="6459538" y="4805363"/>
          <p14:tracePt t="42587" x="6472238" y="4792663"/>
          <p14:tracePt t="42594" x="6483350" y="4779963"/>
          <p14:tracePt t="42600" x="6508750" y="4779963"/>
          <p14:tracePt t="42607" x="6546850" y="4779963"/>
          <p14:tracePt t="42618" x="6572250" y="4768850"/>
          <p14:tracePt t="42622" x="6596063" y="4743450"/>
          <p14:tracePt t="42628" x="6608763" y="4743450"/>
          <p14:tracePt t="42636" x="6634163" y="4718050"/>
          <p14:tracePt t="42651" x="6646863" y="4705350"/>
          <p14:tracePt t="42656" x="6659563" y="4705350"/>
          <p14:tracePt t="42690" x="6659563" y="4692650"/>
          <p14:tracePt t="42697" x="6659563" y="4679950"/>
          <p14:tracePt t="42807" x="6659563" y="4692650"/>
          <p14:tracePt t="42814" x="6659563" y="4705350"/>
          <p14:tracePt t="42855" x="6646863" y="4718050"/>
          <p14:tracePt t="42862" x="6634163" y="4730750"/>
          <p14:tracePt t="42875" x="6608763" y="4743450"/>
          <p14:tracePt t="42883" x="6572250" y="4756150"/>
          <p14:tracePt t="42889" x="6534150" y="4779963"/>
          <p14:tracePt t="42897" x="6472238" y="4792663"/>
          <p14:tracePt t="42917" x="6283325" y="4830763"/>
          <p14:tracePt t="42924" x="6234113" y="4856163"/>
          <p14:tracePt t="42931" x="6196013" y="4856163"/>
          <p14:tracePt t="42938" x="6146800" y="4856163"/>
          <p14:tracePt t="42944" x="6108700" y="4856163"/>
          <p14:tracePt t="42950" x="6070600" y="4856163"/>
          <p14:tracePt t="42958" x="6034088" y="4856163"/>
          <p14:tracePt t="42970" x="6008688" y="4856163"/>
          <p14:tracePt t="42973" x="5970588" y="4843463"/>
          <p14:tracePt t="42979" x="5945188" y="4843463"/>
          <p14:tracePt t="42984" x="5921375" y="4830763"/>
          <p14:tracePt t="42992" x="5895975" y="4818063"/>
          <p14:tracePt t="43000" x="5883275" y="4792663"/>
          <p14:tracePt t="43006" x="5857875" y="4768850"/>
          <p14:tracePt t="43013" x="5845175" y="4743450"/>
          <p14:tracePt t="43019" x="5832475" y="4718050"/>
          <p14:tracePt t="43027" x="5832475" y="4692650"/>
          <p14:tracePt t="43034" x="5832475" y="4667250"/>
          <p14:tracePt t="43040" x="5821363" y="4643438"/>
          <p14:tracePt t="43050" x="5821363" y="4605338"/>
          <p14:tracePt t="43054" x="5821363" y="4567238"/>
          <p14:tracePt t="43061" x="5821363" y="4518025"/>
          <p14:tracePt t="43068" x="5821363" y="4454525"/>
          <p14:tracePt t="43074" x="5832475" y="4405313"/>
          <p14:tracePt t="43084" x="5845175" y="4354513"/>
          <p14:tracePt t="43089" x="5870575" y="4279900"/>
          <p14:tracePt t="43096" x="5895975" y="4217988"/>
          <p14:tracePt t="43102" x="5932488" y="4141788"/>
          <p14:tracePt t="43109" x="5970588" y="4079875"/>
          <p14:tracePt t="43118" x="6008688" y="4005263"/>
          <p14:tracePt t="43124" x="6057900" y="3929063"/>
          <p14:tracePt t="43131" x="6108700" y="3854450"/>
          <p14:tracePt t="43138" x="6157913" y="3779838"/>
          <p14:tracePt t="43143" x="6208713" y="3703638"/>
          <p14:tracePt t="43152" x="6246813" y="3654425"/>
          <p14:tracePt t="43158" x="6296025" y="3590925"/>
          <p14:tracePt t="43167" x="6346825" y="3554413"/>
          <p14:tracePt t="43172" x="6408738" y="3516313"/>
          <p14:tracePt t="43178" x="6446838" y="3479800"/>
          <p14:tracePt t="43184" x="6472238" y="3467100"/>
          <p14:tracePt t="43191" x="6521450" y="3429000"/>
          <p14:tracePt t="43202" x="6559550" y="3403600"/>
          <p14:tracePt t="43206" x="6596063" y="3354388"/>
          <p14:tracePt t="43212" x="6608763" y="3328988"/>
          <p14:tracePt t="43220" x="6634163" y="3303588"/>
          <p14:tracePt t="43225" x="6684963" y="3241675"/>
          <p14:tracePt t="43234" x="6721475" y="3216275"/>
          <p14:tracePt t="43239" x="6746875" y="3178175"/>
          <p14:tracePt t="43247" x="6759575" y="3154363"/>
          <p14:tracePt t="43252" x="6784975" y="3141663"/>
          <p14:tracePt t="43261" x="6797675" y="3128963"/>
          <p14:tracePt t="43269" x="6821488" y="3103563"/>
          <p14:tracePt t="43277" x="6821488" y="3090863"/>
          <p14:tracePt t="43283" x="6834188" y="3065463"/>
          <p14:tracePt t="43287" x="6859588" y="3054350"/>
          <p14:tracePt t="43294" x="6859588" y="3028950"/>
          <p14:tracePt t="43301" x="6884988" y="3003550"/>
          <p14:tracePt t="43308" x="6910388" y="2965450"/>
          <p14:tracePt t="43317" x="6934200" y="2941638"/>
          <p14:tracePt t="43322" x="6946900" y="2916238"/>
          <p14:tracePt t="43329" x="6972300" y="2890838"/>
          <p14:tracePt t="43336" x="6972300" y="2852738"/>
          <p14:tracePt t="43342" x="6985000" y="2840038"/>
          <p14:tracePt t="43351" x="6985000" y="2828925"/>
          <p14:tracePt t="43356" x="6997700" y="2803525"/>
          <p14:tracePt t="43370" x="6997700" y="2790825"/>
          <p14:tracePt t="43590" x="6997700" y="2803525"/>
          <p14:tracePt t="43632" x="6985000" y="2816225"/>
          <p14:tracePt t="43810" x="6985000" y="2828925"/>
          <p14:tracePt t="43927" x="6972300" y="2828925"/>
          <p14:tracePt t="44229" x="6959600" y="2828925"/>
          <p14:tracePt t="44250" x="6946900" y="2828925"/>
          <p14:tracePt t="44257" x="6934200" y="2828925"/>
          <p14:tracePt t="44265" x="6921500" y="2828925"/>
          <p14:tracePt t="44273" x="6910388" y="2828925"/>
          <p14:tracePt t="44277" x="6897688" y="2840038"/>
          <p14:tracePt t="44285" x="6872288" y="2840038"/>
          <p14:tracePt t="44291" x="6846888" y="2852738"/>
          <p14:tracePt t="44302" x="6834188" y="2852738"/>
          <p14:tracePt t="44307" x="6808788" y="2852738"/>
          <p14:tracePt t="44311" x="6784975" y="2852738"/>
          <p14:tracePt t="44321" x="6746875" y="2852738"/>
          <p14:tracePt t="44327" x="6721475" y="2865438"/>
          <p14:tracePt t="44336" x="6696075" y="2865438"/>
          <p14:tracePt t="44342" x="6659563" y="2878138"/>
          <p14:tracePt t="44347" x="6621463" y="2878138"/>
          <p14:tracePt t="44355" x="6572250" y="2878138"/>
          <p14:tracePt t="44360" x="6521450" y="2878138"/>
          <p14:tracePt t="44369" x="6434138" y="2865438"/>
          <p14:tracePt t="44374" x="6383338" y="2852738"/>
          <p14:tracePt t="44381" x="6308725" y="2852738"/>
          <p14:tracePt t="44388" x="6259513" y="2852738"/>
          <p14:tracePt t="44394" x="6208713" y="2852738"/>
          <p14:tracePt t="44402" x="6134100" y="2852738"/>
          <p14:tracePt t="44408" x="6070600" y="2852738"/>
          <p14:tracePt t="44417" x="6008688" y="2852738"/>
          <p14:tracePt t="44422" x="5932488" y="2852738"/>
          <p14:tracePt t="44428" x="5870575" y="2852738"/>
          <p14:tracePt t="44436" x="5795963" y="2865438"/>
          <p14:tracePt t="44442" x="5708650" y="2878138"/>
          <p14:tracePt t="44453" x="5645150" y="2878138"/>
          <p14:tracePt t="44459" x="5595938" y="2878138"/>
          <p14:tracePt t="44464" x="5532438" y="2890838"/>
          <p14:tracePt t="44472" x="5483225" y="2903538"/>
          <p14:tracePt t="44477" x="5432425" y="2903538"/>
          <p14:tracePt t="44485" x="5394325" y="2916238"/>
          <p14:tracePt t="44491" x="5345113" y="2916238"/>
          <p14:tracePt t="44499" x="5307013" y="2916238"/>
          <p14:tracePt t="44506" x="5245100" y="2916238"/>
          <p14:tracePt t="44512" x="5181600" y="2928938"/>
          <p14:tracePt t="44519" x="5119688" y="2941638"/>
          <p14:tracePt t="44526" x="5068888" y="2952750"/>
          <p14:tracePt t="44538" x="4945063" y="2978150"/>
          <p14:tracePt t="44546" x="4868863" y="3003550"/>
          <p14:tracePt t="44553" x="4819650" y="3041650"/>
          <p14:tracePt t="44560" x="4756150" y="3065463"/>
          <p14:tracePt t="44569" x="4719638" y="3090863"/>
          <p14:tracePt t="44574" x="4668838" y="3116263"/>
          <p14:tracePt t="44581" x="4630738" y="3116263"/>
          <p14:tracePt t="44587" x="4581525" y="3141663"/>
          <p14:tracePt t="44593" x="4556125" y="3165475"/>
          <p14:tracePt t="44599" x="4494213" y="3178175"/>
          <p14:tracePt t="44605" x="4456113" y="3203575"/>
          <p14:tracePt t="44612" x="4406900" y="3228975"/>
          <p14:tracePt t="44619" x="4356100" y="3241675"/>
          <p14:tracePt t="44626" x="4318000" y="3254375"/>
          <p14:tracePt t="44633" x="4294188" y="3278188"/>
          <p14:tracePt t="44640" x="4256088" y="3290888"/>
          <p14:tracePt t="44648" x="4230688" y="3316288"/>
          <p14:tracePt t="44654" x="4217988" y="3328988"/>
          <p14:tracePt t="44660" x="4192588" y="3341688"/>
          <p14:tracePt t="44668" x="4168775" y="3341688"/>
          <p14:tracePt t="44674" x="4143375" y="3354388"/>
          <p14:tracePt t="44687" x="4130675" y="3367088"/>
          <p14:tracePt t="44691" x="4105275" y="3390900"/>
          <p14:tracePt t="44698" x="4081463" y="3390900"/>
          <p14:tracePt t="44704" x="4068763" y="3429000"/>
          <p14:tracePt t="44713" x="4043363" y="3429000"/>
          <p14:tracePt t="44720" x="4017963" y="3441700"/>
          <p14:tracePt t="44728" x="3992563" y="3467100"/>
          <p14:tracePt t="44741" x="3943350" y="3490913"/>
          <p14:tracePt t="44747" x="3917950" y="3503613"/>
          <p14:tracePt t="44751" x="3892550" y="3529013"/>
          <p14:tracePt t="44756" x="3867150" y="3529013"/>
          <p14:tracePt t="44765" x="3830638" y="3554413"/>
          <p14:tracePt t="44772" x="3792538" y="3567113"/>
          <p14:tracePt t="44778" x="3756025" y="3567113"/>
          <p14:tracePt t="44785" x="3705225" y="3590925"/>
          <p14:tracePt t="44793" x="3643313" y="3603625"/>
          <p14:tracePt t="44802" x="3617913" y="3629025"/>
          <p14:tracePt t="44806" x="3592513" y="3641725"/>
          <p14:tracePt t="44813" x="3567113" y="3654425"/>
          <p14:tracePt t="44827" x="3554413" y="3654425"/>
          <p14:tracePt t="44836" x="3541713" y="3654425"/>
          <p14:tracePt t="44923" x="3554413" y="3667125"/>
          <p14:tracePt t="44943" x="3579813" y="3667125"/>
          <p14:tracePt t="44957" x="3592513" y="3679825"/>
          <p14:tracePt t="44971" x="3605213" y="3692525"/>
          <p14:tracePt t="44978" x="3617913" y="3692525"/>
          <p14:tracePt t="44984" x="3630613" y="3692525"/>
          <p14:tracePt t="44991" x="3643313" y="3716338"/>
          <p14:tracePt t="45000" x="3654425" y="3716338"/>
          <p14:tracePt t="45005" x="3667125" y="3729038"/>
          <p14:tracePt t="45012" x="3679825" y="3741738"/>
          <p14:tracePt t="45017" x="3705225" y="3754438"/>
          <p14:tracePt t="45025" x="3717925" y="3767138"/>
          <p14:tracePt t="45034" x="3730625" y="3792538"/>
          <p14:tracePt t="45040" x="3756025" y="3803650"/>
          <p14:tracePt t="45046" x="3779838" y="3816350"/>
          <p14:tracePt t="45054" x="3805238" y="3829050"/>
          <p14:tracePt t="45060" x="3830638" y="3867150"/>
          <p14:tracePt t="45068" x="3856038" y="3879850"/>
          <p14:tracePt t="45074" x="3879850" y="3905250"/>
          <p14:tracePt t="45080" x="3892550" y="3929063"/>
          <p14:tracePt t="45086" x="3905250" y="3941763"/>
          <p14:tracePt t="45093" x="3930650" y="3967163"/>
          <p14:tracePt t="45100" x="3943350" y="3979863"/>
          <p14:tracePt t="45106" x="3956050" y="3992563"/>
          <p14:tracePt t="45117" x="3956050" y="4005263"/>
          <p14:tracePt t="45122" x="3968750" y="4005263"/>
          <p14:tracePt t="45128" x="3979863" y="4029075"/>
          <p14:tracePt t="45135" x="3992563" y="4029075"/>
          <p14:tracePt t="45142" x="4005263" y="4054475"/>
          <p14:tracePt t="45151" x="4056063" y="4079875"/>
          <p14:tracePt t="45157" x="4081463" y="4105275"/>
          <p14:tracePt t="45163" x="4105275" y="4117975"/>
          <p14:tracePt t="45171" x="4168775" y="4154488"/>
          <p14:tracePt t="45177" x="4205288" y="4179888"/>
          <p14:tracePt t="45184" x="4268788" y="4230688"/>
          <p14:tracePt t="45191" x="4305300" y="4267200"/>
          <p14:tracePt t="45202" x="4356100" y="4292600"/>
          <p14:tracePt t="45206" x="4381500" y="4330700"/>
          <p14:tracePt t="45212" x="4430713" y="4354513"/>
          <p14:tracePt t="45218" x="4468813" y="4379913"/>
          <p14:tracePt t="45225" x="4518025" y="4418013"/>
          <p14:tracePt t="45235" x="4556125" y="4443413"/>
          <p14:tracePt t="45239" x="4594225" y="4467225"/>
          <p14:tracePt t="45245" x="4643438" y="4492625"/>
          <p14:tracePt t="45253" x="4668838" y="4530725"/>
          <p14:tracePt t="45259" x="4694238" y="4543425"/>
          <p14:tracePt t="45268" x="4732338" y="4579938"/>
          <p14:tracePt t="45274" x="4781550" y="4605338"/>
          <p14:tracePt t="45281" x="4832350" y="4630738"/>
          <p14:tracePt t="45287" x="4906963" y="4656138"/>
          <p14:tracePt t="45293" x="4981575" y="4692650"/>
          <p14:tracePt t="45302" x="5045075" y="4718050"/>
          <p14:tracePt t="45307" x="5106988" y="4743450"/>
          <p14:tracePt t="45317" x="5181600" y="4779963"/>
          <p14:tracePt t="45322" x="5270500" y="4805363"/>
          <p14:tracePt t="45330" x="5345113" y="4843463"/>
          <p14:tracePt t="45337" x="5432425" y="4892675"/>
          <p14:tracePt t="45344" x="5507038" y="4930775"/>
          <p14:tracePt t="45352" x="5595938" y="4968875"/>
          <p14:tracePt t="45355" x="5670550" y="4992688"/>
          <p14:tracePt t="45362" x="5732463" y="5018088"/>
          <p14:tracePt t="45368" x="5808663" y="5043488"/>
          <p14:tracePt t="45377" x="5857875" y="5068888"/>
          <p14:tracePt t="45384" x="5895975" y="5092700"/>
          <p14:tracePt t="45390" x="5945188" y="5118100"/>
          <p14:tracePt t="45397" x="5970588" y="5118100"/>
          <p14:tracePt t="45403" x="6008688" y="5118100"/>
          <p14:tracePt t="45410" x="6045200" y="5130800"/>
          <p14:tracePt t="45418" x="6083300" y="5130800"/>
          <p14:tracePt t="45424" x="6121400" y="5130800"/>
          <p14:tracePt t="45434" x="6170613" y="5130800"/>
          <p14:tracePt t="45438" x="6208713" y="5143500"/>
          <p14:tracePt t="45444" x="6246813" y="5156200"/>
          <p14:tracePt t="45456" x="6283325" y="5156200"/>
          <p14:tracePt t="45459" x="6321425" y="5156200"/>
          <p14:tracePt t="45468" x="6359525" y="5156200"/>
          <p14:tracePt t="45474" x="6396038" y="5156200"/>
          <p14:tracePt t="45479" x="6421438" y="5156200"/>
          <p14:tracePt t="45486" x="6434138" y="5156200"/>
          <p14:tracePt t="45492" x="6459538" y="5156200"/>
          <p14:tracePt t="45501" x="6483350" y="5156200"/>
          <p14:tracePt t="45506" x="6521450" y="5156200"/>
          <p14:tracePt t="45515" x="6546850" y="5156200"/>
          <p14:tracePt t="45521" x="6584950" y="5156200"/>
          <p14:tracePt t="45527" x="6608763" y="5143500"/>
          <p14:tracePt t="45535" x="6634163" y="5130800"/>
          <p14:tracePt t="45541" x="6672263" y="5130800"/>
          <p14:tracePt t="45551" x="6696075" y="5118100"/>
          <p14:tracePt t="45555" x="6721475" y="5105400"/>
          <p14:tracePt t="45562" x="6746875" y="5092700"/>
          <p14:tracePt t="45569" x="6759575" y="5092700"/>
          <p14:tracePt t="45575" x="6784975" y="5068888"/>
          <p14:tracePt t="45585" x="6808788" y="5068888"/>
          <p14:tracePt t="45590" x="6821488" y="5056188"/>
          <p14:tracePt t="45596" x="6834188" y="5056188"/>
          <p14:tracePt t="45602" x="6834188" y="5043488"/>
          <p14:tracePt t="45618" x="6846888" y="5043488"/>
          <p14:tracePt t="45623" x="6846888" y="5030788"/>
          <p14:tracePt t="45644" x="6859588" y="5030788"/>
          <p14:tracePt t="45679" x="6859588" y="5018088"/>
          <p14:tracePt t="45733" x="6846888" y="5018088"/>
          <p14:tracePt t="45753" x="6834188" y="5018088"/>
          <p14:tracePt t="45760" x="6821488" y="5030788"/>
          <p14:tracePt t="45767" x="6797675" y="5030788"/>
          <p14:tracePt t="45775" x="6772275" y="5030788"/>
          <p14:tracePt t="45785" x="6734175" y="5056188"/>
          <p14:tracePt t="45788" x="6708775" y="5056188"/>
          <p14:tracePt t="45795" x="6684963" y="5068888"/>
          <p14:tracePt t="45801" x="6646863" y="5068888"/>
          <p14:tracePt t="45809" x="6596063" y="5081588"/>
          <p14:tracePt t="45819" x="6546850" y="5081588"/>
          <p14:tracePt t="45824" x="6472238" y="5092700"/>
          <p14:tracePt t="45830" x="6421438" y="5092700"/>
          <p14:tracePt t="45836" x="6346825" y="5105400"/>
          <p14:tracePt t="45843" x="6283325" y="5105400"/>
          <p14:tracePt t="45851" x="6208713" y="5105400"/>
          <p14:tracePt t="45857" x="6134100" y="5105400"/>
          <p14:tracePt t="45865" x="6057900" y="5092700"/>
          <p14:tracePt t="45870" x="6008688" y="5081588"/>
          <p14:tracePt t="45877" x="5932488" y="5068888"/>
          <p14:tracePt t="45884" x="5857875" y="5043488"/>
          <p14:tracePt t="45904" x="5645150" y="4956175"/>
          <p14:tracePt t="45911" x="5583238" y="4930775"/>
          <p14:tracePt t="45918" x="5545138" y="4905375"/>
          <p14:tracePt t="45925" x="5483225" y="4879975"/>
          <p14:tracePt t="45934" x="5457825" y="4868863"/>
          <p14:tracePt t="45941" x="5419725" y="4830763"/>
          <p14:tracePt t="45947" x="5394325" y="4818063"/>
          <p14:tracePt t="45953" x="5370513" y="4792663"/>
          <p14:tracePt t="45961" x="5357813" y="4768850"/>
          <p14:tracePt t="45968" x="5345113" y="4743450"/>
          <p14:tracePt t="45975" x="5332413" y="4730750"/>
          <p14:tracePt t="45981" x="5319713" y="4705350"/>
          <p14:tracePt t="45987" x="5319713" y="4692650"/>
          <p14:tracePt t="45994" x="5319713" y="4656138"/>
          <p14:tracePt t="46001" x="5307013" y="4630738"/>
          <p14:tracePt t="46008" x="5294313" y="4579938"/>
          <p14:tracePt t="46017" x="5294313" y="4543425"/>
          <p14:tracePt t="46022" x="5281613" y="4467225"/>
          <p14:tracePt t="46028" x="5270500" y="4405313"/>
          <p14:tracePt t="46034" x="5257800" y="4318000"/>
          <p14:tracePt t="46042" x="5245100" y="4241800"/>
          <p14:tracePt t="46050" x="5219700" y="4179888"/>
          <p14:tracePt t="46056" x="5194300" y="4117975"/>
          <p14:tracePt t="46063" x="5157788" y="4054475"/>
          <p14:tracePt t="46069" x="5094288" y="3992563"/>
          <p14:tracePt t="46076" x="5006975" y="3916363"/>
          <p14:tracePt t="46084" x="4894263" y="3829050"/>
          <p14:tracePt t="46090" x="4768850" y="3741738"/>
          <p14:tracePt t="46100" x="4556125" y="3603625"/>
          <p14:tracePt t="46104" x="4294188" y="3454400"/>
          <p14:tracePt t="46110" x="3992563" y="3303588"/>
          <p14:tracePt t="46117" x="3605213" y="3128963"/>
          <p14:tracePt t="46124" x="3179763" y="2928938"/>
          <p14:tracePt t="46134" x="2690813" y="2716213"/>
          <p14:tracePt t="46138" x="2239963" y="2527300"/>
          <p14:tracePt t="46145" x="1814513" y="2327275"/>
          <p14:tracePt t="46151" x="1314450" y="2078038"/>
          <p14:tracePt t="46158" x="850900" y="1814513"/>
          <p14:tracePt t="46166" x="450850" y="1539875"/>
          <p14:tracePt t="46172" x="100013" y="1289050"/>
          <p14:tracePt t="47581" x="338138" y="1001713"/>
          <p14:tracePt t="47586" x="625475" y="1238250"/>
          <p14:tracePt t="47596" x="976313" y="1476375"/>
          <p14:tracePt t="47600" x="1276350" y="1701800"/>
          <p14:tracePt t="47607" x="1627188" y="1939925"/>
          <p14:tracePt t="47614" x="1965325" y="2152650"/>
          <p14:tracePt t="47620" x="2328863" y="2365375"/>
          <p14:tracePt t="47628" x="2565400" y="2516188"/>
          <p14:tracePt t="47634" x="2767013" y="2627313"/>
          <p14:tracePt t="47642" x="2928938" y="2728913"/>
          <p14:tracePt t="47648" x="3128963" y="2828925"/>
          <p14:tracePt t="47663" x="3429000" y="2965450"/>
          <p14:tracePt t="47668" x="3567113" y="3041650"/>
          <p14:tracePt t="47678" x="3705225" y="3103563"/>
          <p14:tracePt t="47682" x="3843338" y="3165475"/>
          <p14:tracePt t="47689" x="4005263" y="3216275"/>
          <p14:tracePt t="47695" x="4156075" y="3278188"/>
          <p14:tracePt t="47703" x="4330700" y="3328988"/>
          <p14:tracePt t="47712" x="4456113" y="3378200"/>
          <p14:tracePt t="47717" x="4568825" y="3416300"/>
          <p14:tracePt t="47725" x="4656138" y="3441700"/>
          <p14:tracePt t="47729" x="4732338" y="3454400"/>
          <p14:tracePt t="47737" x="4819650" y="3479800"/>
          <p14:tracePt t="47745" x="4856163" y="3490913"/>
          <p14:tracePt t="47751" x="4881563" y="3516313"/>
          <p14:tracePt t="47759" x="4932363" y="3529013"/>
          <p14:tracePt t="47764" x="4945063" y="3529013"/>
          <p14:tracePt t="47772" x="4968875" y="3529013"/>
          <p14:tracePt t="47779" x="5006975" y="3554413"/>
          <p14:tracePt t="47786" x="5081588" y="3567113"/>
          <p14:tracePt t="47793" x="5170488" y="3603625"/>
          <p14:tracePt t="47800" x="5257800" y="3629025"/>
          <p14:tracePt t="47806" x="5357813" y="3654425"/>
          <p14:tracePt t="47812" x="5445125" y="3692525"/>
          <p14:tracePt t="47819" x="5545138" y="3729038"/>
          <p14:tracePt t="47829" x="5607050" y="3767138"/>
          <p14:tracePt t="47835" x="5683250" y="3803650"/>
          <p14:tracePt t="47840" x="5745163" y="3829050"/>
          <p14:tracePt t="47847" x="5783263" y="3841750"/>
          <p14:tracePt t="47854" x="5821363" y="3841750"/>
          <p14:tracePt t="47862" x="5845175" y="3854450"/>
          <p14:tracePt t="47868" x="5883275" y="3854450"/>
          <p14:tracePt t="47875" x="5921375" y="3879850"/>
          <p14:tracePt t="47897" x="6034088" y="3941763"/>
          <p14:tracePt t="47902" x="6070600" y="3979863"/>
          <p14:tracePt t="47912" x="6108700" y="3992563"/>
          <p14:tracePt t="47916" x="6146800" y="4041775"/>
          <p14:tracePt t="47923" x="6170613" y="4079875"/>
          <p14:tracePt t="47929" x="6196013" y="4117975"/>
          <p14:tracePt t="47936" x="6221413" y="4141788"/>
          <p14:tracePt t="47944" x="6259513" y="4179888"/>
          <p14:tracePt t="47950" x="6283325" y="4217988"/>
          <p14:tracePt t="47957" x="6296025" y="4241800"/>
          <p14:tracePt t="47964" x="6308725" y="4254500"/>
          <p14:tracePt t="47971" x="6321425" y="4254500"/>
          <p14:tracePt t="47984" x="6334125" y="4254500"/>
          <p14:tracePt t="48019" x="6334125" y="4279900"/>
          <p14:tracePt t="48027" x="6359525" y="4318000"/>
          <p14:tracePt t="48033" x="6370638" y="4354513"/>
          <p14:tracePt t="48040" x="6383338" y="4379913"/>
          <p14:tracePt t="48046" x="6396038" y="4405313"/>
          <p14:tracePt t="48053" x="6408738" y="4418013"/>
          <p14:tracePt t="48063" x="6421438" y="4443413"/>
          <p14:tracePt t="48067" x="6434138" y="4454525"/>
          <p14:tracePt t="48075" x="6446838" y="4454525"/>
          <p14:tracePt t="48081" x="6459538" y="4454525"/>
          <p14:tracePt t="48088" x="6459538" y="4467225"/>
          <p14:tracePt t="48184" x="6446838" y="4467225"/>
          <p14:tracePt t="48261" x="6434138" y="4467225"/>
          <p14:tracePt t="48294" x="6421438" y="4467225"/>
          <p14:tracePt t="48307" x="6408738" y="4467225"/>
          <p14:tracePt t="48321" x="6396038" y="4467225"/>
          <p14:tracePt t="48328" x="6383338" y="4467225"/>
          <p14:tracePt t="48344" x="6359525" y="4467225"/>
          <p14:tracePt t="48356" x="6346825" y="4467225"/>
          <p14:tracePt t="48362" x="6321425" y="4467225"/>
          <p14:tracePt t="48369" x="6308725" y="4467225"/>
          <p14:tracePt t="48378" x="6296025" y="4467225"/>
          <p14:tracePt t="48383" x="6283325" y="4467225"/>
          <p14:tracePt t="48390" x="6270625" y="4479925"/>
          <p14:tracePt t="48397" x="6259513" y="4479925"/>
          <p14:tracePt t="48404" x="6246813" y="4492625"/>
          <p14:tracePt t="48413" x="6234113" y="4492625"/>
          <p14:tracePt t="48417" x="6221413" y="4492625"/>
          <p14:tracePt t="48424" x="6196013" y="4492625"/>
          <p14:tracePt t="48431" x="6170613" y="4492625"/>
          <p14:tracePt t="48438" x="6146800" y="4492625"/>
          <p14:tracePt t="48446" x="6108700" y="4492625"/>
          <p14:tracePt t="48451" x="6083300" y="4492625"/>
          <p14:tracePt t="48459" x="6045200" y="4492625"/>
          <p14:tracePt t="48465" x="6008688" y="4492625"/>
          <p14:tracePt t="48473" x="5983288" y="4492625"/>
          <p14:tracePt t="48480" x="5945188" y="4492625"/>
          <p14:tracePt t="48486" x="5908675" y="4492625"/>
          <p14:tracePt t="48495" x="5857875" y="4505325"/>
          <p14:tracePt t="48500" x="5821363" y="4518025"/>
          <p14:tracePt t="48507" x="5770563" y="4518025"/>
          <p14:tracePt t="48514" x="5732463" y="4530725"/>
          <p14:tracePt t="48520" x="5670550" y="4530725"/>
          <p14:tracePt t="48530" x="5607050" y="4543425"/>
          <p14:tracePt t="48535" x="5545138" y="4543425"/>
          <p14:tracePt t="48541" x="5457825" y="4543425"/>
          <p14:tracePt t="48548" x="5370513" y="4543425"/>
          <p14:tracePt t="48556" x="5281613" y="4530725"/>
          <p14:tracePt t="48563" x="5181600" y="4530725"/>
          <p14:tracePt t="48568" x="5081588" y="4530725"/>
          <p14:tracePt t="48576" x="4981575" y="4518025"/>
          <p14:tracePt t="48583" x="4894263" y="4505325"/>
          <p14:tracePt t="48589" x="4819650" y="4492625"/>
          <p14:tracePt t="48596" x="4732338" y="4492625"/>
          <p14:tracePt t="48603" x="4630738" y="4479925"/>
          <p14:tracePt t="48612" x="4518025" y="4467225"/>
          <p14:tracePt t="48618" x="4418013" y="4467225"/>
          <p14:tracePt t="48623" x="4356100" y="4454525"/>
          <p14:tracePt t="48629" x="4281488" y="4443413"/>
          <p14:tracePt t="48637" x="4243388" y="4430713"/>
          <p14:tracePt t="48646" x="4205288" y="4405313"/>
          <p14:tracePt t="48652" x="4168775" y="4405313"/>
          <p14:tracePt t="48658" x="4143375" y="4379913"/>
          <p14:tracePt t="48665" x="4105275" y="4367213"/>
          <p14:tracePt t="48671" x="4081463" y="4367213"/>
          <p14:tracePt t="48680" x="4056063" y="4367213"/>
          <p14:tracePt t="48686" x="4043363" y="4354513"/>
          <p14:tracePt t="48693" x="4017963" y="4354513"/>
          <p14:tracePt t="48698" x="4005263" y="4341813"/>
          <p14:tracePt t="48706" x="3992563" y="4341813"/>
          <p14:tracePt t="48713" x="3979863" y="4341813"/>
          <p14:tracePt t="48719" x="3968750" y="4330700"/>
          <p14:tracePt t="48754" x="3956050" y="4318000"/>
          <p14:tracePt t="48762" x="3930650" y="4292600"/>
          <p14:tracePt t="48768" x="3917950" y="4292600"/>
          <p14:tracePt t="48775" x="3892550" y="4267200"/>
          <p14:tracePt t="48781" x="3856038" y="4254500"/>
          <p14:tracePt t="48788" x="3817938" y="4230688"/>
          <p14:tracePt t="48796" x="3779838" y="4205288"/>
          <p14:tracePt t="48802" x="3730625" y="4179888"/>
          <p14:tracePt t="48812" x="3705225" y="4154488"/>
          <p14:tracePt t="48817" x="3692525" y="4154488"/>
          <p14:tracePt t="48823" x="3679825" y="4141788"/>
          <p14:tracePt t="48830" x="3654425" y="4129088"/>
          <p14:tracePt t="48850" x="3643313" y="4117975"/>
          <p14:tracePt t="48877" x="3630613" y="4117975"/>
          <p14:tracePt t="48896" x="3630613" y="4105275"/>
          <p14:tracePt t="48912" x="3630613" y="4092575"/>
          <p14:tracePt t="48919" x="3617913" y="4092575"/>
          <p14:tracePt t="48967" x="3617913" y="4079875"/>
          <p14:tracePt t="49028" x="3630613" y="4067175"/>
          <p14:tracePt t="49036" x="3654425" y="4067175"/>
          <p14:tracePt t="49044" x="3679825" y="4041775"/>
          <p14:tracePt t="49050" x="3717925" y="4029075"/>
          <p14:tracePt t="49057" x="3779838" y="4005263"/>
          <p14:tracePt t="49065" x="3856038" y="3979863"/>
          <p14:tracePt t="49071" x="3943350" y="3954463"/>
          <p14:tracePt t="49080" x="4043363" y="3905250"/>
          <p14:tracePt t="49084" x="4156075" y="3854450"/>
          <p14:tracePt t="49091" x="4256088" y="3816350"/>
          <p14:tracePt t="49098" x="4394200" y="3767138"/>
          <p14:tracePt t="49104" x="4530725" y="3679825"/>
          <p14:tracePt t="49112" x="4656138" y="3603625"/>
          <p14:tracePt t="49119" x="4781550" y="3541713"/>
          <p14:tracePt t="49125" x="4868863" y="3490913"/>
          <p14:tracePt t="49131" x="4956175" y="3429000"/>
          <p14:tracePt t="49139" x="5045075" y="3354388"/>
          <p14:tracePt t="49146" x="5119688" y="3316288"/>
          <p14:tracePt t="49153" x="5157788" y="3278188"/>
          <p14:tracePt t="49163" x="5219700" y="3241675"/>
          <p14:tracePt t="49167" x="5281613" y="3190875"/>
          <p14:tracePt t="49173" x="5332413" y="3141663"/>
          <p14:tracePt t="49181" x="5432425" y="3090863"/>
          <p14:tracePt t="49186" x="5519738" y="3054350"/>
          <p14:tracePt t="49196" x="5619750" y="3003550"/>
          <p14:tracePt t="49201" x="5732463" y="2965450"/>
          <p14:tracePt t="49207" x="5832475" y="2916238"/>
          <p14:tracePt t="49214" x="5921375" y="2865438"/>
          <p14:tracePt t="49221" x="6008688" y="2840038"/>
          <p14:tracePt t="49229" x="6083300" y="2828925"/>
          <p14:tracePt t="49235" x="6170613" y="2803525"/>
          <p14:tracePt t="49242" x="6246813" y="2778125"/>
          <p14:tracePt t="49249" x="6370638" y="2728913"/>
          <p14:tracePt t="49256" x="6446838" y="2716213"/>
          <p14:tracePt t="49263" x="6534150" y="2690813"/>
          <p14:tracePt t="49272" x="6621463" y="2678113"/>
          <p14:tracePt t="49281" x="6696075" y="2652713"/>
          <p14:tracePt t="49286" x="6734175" y="2652713"/>
          <p14:tracePt t="49292" x="6772275" y="2640013"/>
          <p14:tracePt t="49297" x="6808788" y="2627313"/>
          <p14:tracePt t="49305" x="6846888" y="2616200"/>
          <p14:tracePt t="49313" x="6884988" y="2616200"/>
          <p14:tracePt t="49324" x="6910388" y="2603500"/>
          <p14:tracePt t="49339" x="6910388" y="2590800"/>
          <p14:tracePt t="49346" x="6921500" y="2590800"/>
          <p14:tracePt t="49394" x="6921500" y="2603500"/>
          <p14:tracePt t="49407" x="6921500" y="2616200"/>
          <p14:tracePt t="49413" x="6921500" y="2640013"/>
          <p14:tracePt t="49420" x="6921500" y="2652713"/>
          <p14:tracePt t="49429" x="6910388" y="2690813"/>
          <p14:tracePt t="49434" x="6910388" y="2728913"/>
          <p14:tracePt t="49442" x="6897688" y="2778125"/>
          <p14:tracePt t="49447" x="6897688" y="2852738"/>
          <p14:tracePt t="49454" x="6884988" y="2916238"/>
          <p14:tracePt t="49463" x="6872288" y="2990850"/>
          <p14:tracePt t="49468" x="6859588" y="3078163"/>
          <p14:tracePt t="49476" x="6859588" y="3190875"/>
          <p14:tracePt t="49483" x="6846888" y="3328988"/>
          <p14:tracePt t="49490" x="6834188" y="3441700"/>
          <p14:tracePt t="49496" x="6834188" y="3579813"/>
          <p14:tracePt t="49503" x="6821488" y="3679825"/>
          <p14:tracePt t="49512" x="6821488" y="3792538"/>
          <p14:tracePt t="49517" x="6808788" y="3867150"/>
          <p14:tracePt t="49523" x="6797675" y="3941763"/>
          <p14:tracePt t="49529" x="6797675" y="3979863"/>
          <p14:tracePt t="49537" x="6784975" y="4017963"/>
          <p14:tracePt t="49546" x="6784975" y="4054475"/>
          <p14:tracePt t="49551" x="6772275" y="4092575"/>
          <p14:tracePt t="49558" x="6759575" y="4141788"/>
          <p14:tracePt t="49566" x="6746875" y="4192588"/>
          <p14:tracePt t="49571" x="6746875" y="4230688"/>
          <p14:tracePt t="49579" x="6746875" y="4267200"/>
          <p14:tracePt t="49585" x="6746875" y="4305300"/>
          <p14:tracePt t="49593" x="6746875" y="4330700"/>
          <p14:tracePt t="49599" x="6746875" y="4354513"/>
          <p14:tracePt t="49606" x="6746875" y="4379913"/>
          <p14:tracePt t="49613" x="6746875" y="4392613"/>
          <p14:tracePt t="49619" x="6746875" y="4418013"/>
          <p14:tracePt t="49630" x="6746875" y="4443413"/>
          <p14:tracePt t="49640" x="6746875" y="4454525"/>
          <p14:tracePt t="49661" x="6746875" y="4467225"/>
          <p14:tracePt t="49667" x="6746875" y="4479925"/>
          <p14:tracePt t="49695" x="6746875" y="4492625"/>
          <p14:tracePt t="49722" x="6746875" y="4505325"/>
          <p14:tracePt t="49750" x="6746875" y="4518025"/>
          <p14:tracePt t="49771" x="6734175" y="4530725"/>
          <p14:tracePt t="49778" x="6734175" y="4543425"/>
          <p14:tracePt t="49784" x="6721475" y="4543425"/>
          <p14:tracePt t="49792" x="6721475" y="4554538"/>
          <p14:tracePt t="49798" x="6696075" y="4579938"/>
          <p14:tracePt t="49805" x="6684963" y="4592638"/>
          <p14:tracePt t="49813" x="6684963" y="4605338"/>
          <p14:tracePt t="49818" x="6672263" y="4605338"/>
          <p14:tracePt t="49827" x="6659563" y="4618038"/>
          <p14:tracePt t="49832" x="6646863" y="4618038"/>
          <p14:tracePt t="49839" x="6646863" y="4630738"/>
          <p14:tracePt t="49846" x="6634163" y="4630738"/>
          <p14:tracePt t="49855" x="6621463" y="4630738"/>
          <p14:tracePt t="49864" x="6596063" y="4630738"/>
          <p14:tracePt t="49867" x="6572250" y="4643438"/>
          <p14:tracePt t="49873" x="6534150" y="4643438"/>
          <p14:tracePt t="49881" x="6496050" y="4656138"/>
          <p14:tracePt t="49898" x="6383338" y="4656138"/>
          <p14:tracePt t="49901" x="6334125" y="4667250"/>
          <p14:tracePt t="49908" x="6308725" y="4679950"/>
          <p14:tracePt t="49916" x="6283325" y="4679950"/>
          <p14:tracePt t="49921" x="6259513" y="4679950"/>
          <p14:tracePt t="49929" x="6221413" y="4679950"/>
          <p14:tracePt t="49936" x="6208713" y="4679950"/>
          <p14:tracePt t="49945" x="6196013" y="4679950"/>
          <p14:tracePt t="49949" x="6170613" y="4667250"/>
          <p14:tracePt t="49956" x="6146800" y="4656138"/>
          <p14:tracePt t="49962" x="6121400" y="4656138"/>
          <p14:tracePt t="49970" x="6083300" y="4643438"/>
          <p14:tracePt t="49979" x="6057900" y="4618038"/>
          <p14:tracePt t="49983" x="6008688" y="4605338"/>
          <p14:tracePt t="49990" x="5970588" y="4605338"/>
          <p14:tracePt t="49998" x="5945188" y="4605338"/>
          <p14:tracePt t="50004" x="5895975" y="4605338"/>
          <p14:tracePt t="50013" x="5845175" y="4605338"/>
          <p14:tracePt t="50018" x="5795963" y="4605338"/>
          <p14:tracePt t="50025" x="5757863" y="4605338"/>
          <p14:tracePt t="50031" x="5719763" y="4605338"/>
          <p14:tracePt t="50038" x="5695950" y="4605338"/>
          <p14:tracePt t="50046" x="5657850" y="4605338"/>
          <p14:tracePt t="50052" x="5632450" y="4605338"/>
          <p14:tracePt t="50062" x="5595938" y="4605338"/>
          <p14:tracePt t="50066" x="5557838" y="4605338"/>
          <p14:tracePt t="50073" x="5532438" y="4605338"/>
          <p14:tracePt t="50080" x="5495925" y="4630738"/>
          <p14:tracePt t="50086" x="5445125" y="4643438"/>
          <p14:tracePt t="50099" x="5383213" y="4656138"/>
          <p14:tracePt t="50103" x="5319713" y="4656138"/>
          <p14:tracePt t="50107" x="5232400" y="4667250"/>
          <p14:tracePt t="50114" x="5145088" y="4667250"/>
          <p14:tracePt t="50121" x="5057775" y="4667250"/>
          <p14:tracePt t="50129" x="4994275" y="4679950"/>
          <p14:tracePt t="50134" x="4919663" y="4692650"/>
          <p14:tracePt t="50142" x="4856163" y="4705350"/>
          <p14:tracePt t="50149" x="4781550" y="4730750"/>
          <p14:tracePt t="50155" x="4719638" y="4743450"/>
          <p14:tracePt t="50163" x="4668838" y="4756150"/>
          <p14:tracePt t="50169" x="4619625" y="4768850"/>
          <p14:tracePt t="50178" x="4543425" y="4779963"/>
          <p14:tracePt t="50183" x="4494213" y="4792663"/>
          <p14:tracePt t="50190" x="4418013" y="4805363"/>
          <p14:tracePt t="50196" x="4356100" y="4805363"/>
          <p14:tracePt t="50203" x="4281488" y="4805363"/>
          <p14:tracePt t="50212" x="4230688" y="4805363"/>
          <p14:tracePt t="50217" x="4168775" y="4805363"/>
          <p14:tracePt t="50224" x="4105275" y="4805363"/>
          <p14:tracePt t="50230" x="4068763" y="4805363"/>
          <p14:tracePt t="50237" x="4030663" y="4805363"/>
          <p14:tracePt t="50246" x="4005263" y="4792663"/>
          <p14:tracePt t="50252" x="3979863" y="4779963"/>
          <p14:tracePt t="50259" x="3956050" y="4779963"/>
          <p14:tracePt t="50266" x="3930650" y="4768850"/>
          <p14:tracePt t="50272" x="3905250" y="4768850"/>
          <p14:tracePt t="50280" x="3892550" y="4756150"/>
          <p14:tracePt t="50286" x="3879850" y="4756150"/>
          <p14:tracePt t="50296" x="3856038" y="4743450"/>
          <p14:tracePt t="50301" x="3843338" y="4743450"/>
          <p14:tracePt t="50306" x="3817938" y="4730750"/>
          <p14:tracePt t="50313" x="3805238" y="4718050"/>
          <p14:tracePt t="50320" x="3792538" y="4705350"/>
          <p14:tracePt t="50331" x="3767138" y="4679950"/>
          <p14:tracePt t="50335" x="3756025" y="4679950"/>
          <p14:tracePt t="50341" x="3730625" y="4656138"/>
          <p14:tracePt t="50347" x="3717925" y="4656138"/>
          <p14:tracePt t="50354" x="3717925" y="4643438"/>
          <p14:tracePt t="50363" x="3692525" y="4630738"/>
          <p14:tracePt t="50368" x="3667125" y="4605338"/>
          <p14:tracePt t="50377" x="3643313" y="4605338"/>
          <p14:tracePt t="50383" x="3617913" y="4592638"/>
          <p14:tracePt t="50389" x="3592513" y="4567238"/>
          <p14:tracePt t="50397" x="3579813" y="4554538"/>
          <p14:tracePt t="50402" x="3567113" y="4543425"/>
          <p14:tracePt t="50412" x="3554413" y="4518025"/>
          <p14:tracePt t="50417" x="3554413" y="4492625"/>
          <p14:tracePt t="50423" x="3541713" y="4479925"/>
          <p14:tracePt t="50430" x="3530600" y="4454525"/>
          <p14:tracePt t="50436" x="3530600" y="4443413"/>
          <p14:tracePt t="50446" x="3530600" y="4430713"/>
          <p14:tracePt t="50451" x="3517900" y="4430713"/>
          <p14:tracePt t="50458" x="3505200" y="4418013"/>
          <p14:tracePt t="50465" x="3505200" y="4405313"/>
          <p14:tracePt t="50471" x="3505200" y="4379913"/>
          <p14:tracePt t="50479" x="3505200" y="4367213"/>
          <p14:tracePt t="50485" x="3492500" y="4341813"/>
          <p14:tracePt t="50492" x="3492500" y="4318000"/>
          <p14:tracePt t="50499" x="3479800" y="4305300"/>
          <p14:tracePt t="50506" x="3479800" y="4292600"/>
          <p14:tracePt t="50519" x="3479800" y="4279900"/>
          <p14:tracePt t="50529" x="3479800" y="4267200"/>
          <p14:tracePt t="50533" x="3479800" y="4254500"/>
          <p14:tracePt t="50540" x="3467100" y="4254500"/>
          <p14:tracePt t="50548" x="3467100" y="4241800"/>
          <p14:tracePt t="50562" x="3467100" y="4230688"/>
          <p14:tracePt t="50575" x="3467100" y="4217988"/>
          <p14:tracePt t="50581" x="3467100" y="4205288"/>
          <p14:tracePt t="50588" x="3467100" y="4192588"/>
          <p14:tracePt t="50596" x="3467100" y="4179888"/>
          <p14:tracePt t="50602" x="3467100" y="4154488"/>
          <p14:tracePt t="50610" x="3467100" y="4129088"/>
          <p14:tracePt t="50615" x="3467100" y="4117975"/>
          <p14:tracePt t="50622" x="3467100" y="4105275"/>
          <p14:tracePt t="50630" x="3467100" y="4079875"/>
          <p14:tracePt t="50636" x="3467100" y="4067175"/>
          <p14:tracePt t="50646" x="3467100" y="4054475"/>
          <p14:tracePt t="50650" x="3467100" y="4041775"/>
          <p14:tracePt t="50657" x="3479800" y="4029075"/>
          <p14:tracePt t="50663" x="3479800" y="4017963"/>
          <p14:tracePt t="50680" x="3492500" y="3992563"/>
          <p14:tracePt t="50684" x="3505200" y="3992563"/>
          <p14:tracePt t="50691" x="3505200" y="3979863"/>
          <p14:tracePt t="50705" x="3517900" y="3979863"/>
          <p14:tracePt t="50753" x="3530600" y="3979863"/>
          <p14:tracePt t="51110" x="3530600" y="3992563"/>
          <p14:tracePt t="51213" x="3530600" y="4005263"/>
          <p14:tracePt t="51282" x="3530600" y="4017963"/>
          <p14:tracePt t="51302" x="3530600" y="4029075"/>
          <p14:tracePt t="51311" x="3530600" y="4041775"/>
          <p14:tracePt t="51317" x="3554413" y="4067175"/>
          <p14:tracePt t="51323" x="3567113" y="4092575"/>
          <p14:tracePt t="51329" x="3592513" y="4129088"/>
          <p14:tracePt t="51336" x="3617913" y="4167188"/>
          <p14:tracePt t="51347" x="3654425" y="4217988"/>
          <p14:tracePt t="51350" x="3692525" y="4254500"/>
          <p14:tracePt t="51358" x="3730625" y="4305300"/>
          <p14:tracePt t="51364" x="3767138" y="4341813"/>
          <p14:tracePt t="51371" x="3830638" y="4392613"/>
          <p14:tracePt t="51379" x="3867150" y="4443413"/>
          <p14:tracePt t="51384" x="3930650" y="4492625"/>
          <p14:tracePt t="51392" x="3979863" y="4530725"/>
          <p14:tracePt t="51398" x="4030663" y="4567238"/>
          <p14:tracePt t="51405" x="4092575" y="4618038"/>
          <p14:tracePt t="51413" x="4168775" y="4667250"/>
          <p14:tracePt t="51419" x="4243388" y="4705350"/>
          <p14:tracePt t="51429" x="4330700" y="4756150"/>
          <p14:tracePt t="51433" x="4430713" y="4805363"/>
          <p14:tracePt t="51440" x="4518025" y="4856163"/>
          <p14:tracePt t="51446" x="4594225" y="4892675"/>
          <p14:tracePt t="51453" x="4643438" y="4930775"/>
          <p14:tracePt t="51463" x="4706938" y="4968875"/>
          <p14:tracePt t="51468" x="4781550" y="4992688"/>
          <p14:tracePt t="51474" x="4819650" y="5005388"/>
          <p14:tracePt t="51481" x="4868863" y="5018088"/>
          <p14:tracePt t="51488" x="4906963" y="5018088"/>
          <p14:tracePt t="51496" x="4968875" y="5043488"/>
          <p14:tracePt t="51501" x="5006975" y="5056188"/>
          <p14:tracePt t="51509" x="5081588" y="5081588"/>
          <p14:tracePt t="51516" x="5157788" y="5105400"/>
          <p14:tracePt t="51522" x="5245100" y="5130800"/>
          <p14:tracePt t="51530" x="5345113" y="5168900"/>
          <p14:tracePt t="51538" x="5432425" y="5205413"/>
          <p14:tracePt t="51546" x="5519738" y="5230813"/>
          <p14:tracePt t="51550" x="5619750" y="5243513"/>
          <p14:tracePt t="51556" x="5695950" y="5281613"/>
          <p14:tracePt t="51564" x="5770563" y="5305425"/>
          <p14:tracePt t="51570" x="5832475" y="5330825"/>
          <p14:tracePt t="51579" x="5883275" y="5343525"/>
          <p14:tracePt t="51584" x="5908675" y="5343525"/>
          <p14:tracePt t="51591" x="5945188" y="5343525"/>
          <p14:tracePt t="51597" x="5970588" y="5343525"/>
          <p14:tracePt t="51604" x="5995988" y="5356225"/>
          <p14:tracePt t="51613" x="6034088" y="5356225"/>
          <p14:tracePt t="51618" x="6057900" y="5356225"/>
          <p14:tracePt t="51627" x="6096000" y="5356225"/>
          <p14:tracePt t="51633" x="6146800" y="5356225"/>
          <p14:tracePt t="51639" x="6183313" y="5356225"/>
          <p14:tracePt t="51647" x="6221413" y="5356225"/>
          <p14:tracePt t="51653" x="6283325" y="5356225"/>
          <p14:tracePt t="51663" x="6346825" y="5368925"/>
          <p14:tracePt t="51667" x="6396038" y="5381625"/>
          <p14:tracePt t="51675" x="6434138" y="5381625"/>
          <p14:tracePt t="51680" x="6472238" y="5381625"/>
          <p14:tracePt t="51687" x="6508750" y="5381625"/>
          <p14:tracePt t="51696" x="6534150" y="5381625"/>
          <p14:tracePt t="51700" x="6572250" y="5381625"/>
          <p14:tracePt t="51708" x="6584950" y="5381625"/>
          <p14:tracePt t="51714" x="6596063" y="5381625"/>
          <p14:tracePt t="51757" x="6608763" y="5368925"/>
          <p14:tracePt t="51763" x="6621463" y="5356225"/>
          <p14:tracePt t="51770" x="6634163" y="5356225"/>
          <p14:tracePt t="51780" x="6659563" y="5343525"/>
          <p14:tracePt t="51784" x="6684963" y="5330825"/>
          <p14:tracePt t="51790" x="6708775" y="5318125"/>
          <p14:tracePt t="51797" x="6721475" y="5294313"/>
          <p14:tracePt t="51803" x="6759575" y="5281613"/>
          <p14:tracePt t="51813" x="6772275" y="5268913"/>
          <p14:tracePt t="51820" x="6784975" y="5256213"/>
          <p14:tracePt t="51824" x="6808788" y="5243513"/>
          <p14:tracePt t="51831" x="6821488" y="5230813"/>
          <p14:tracePt t="51838" x="6821488" y="5218113"/>
          <p14:tracePt t="51854" x="6834188" y="5205413"/>
          <p14:tracePt t="51860" x="6834188" y="5194300"/>
          <p14:tracePt t="51872" x="6834188" y="5181600"/>
          <p14:tracePt t="51880" x="6846888" y="5181600"/>
          <p14:tracePt t="51886" x="6846888" y="5156200"/>
          <p14:tracePt t="51895" x="6846888" y="5143500"/>
          <p14:tracePt t="51913" x="6859588" y="5092700"/>
          <p14:tracePt t="51922" x="6872288" y="5081588"/>
          <p14:tracePt t="51929" x="6872288" y="5056188"/>
          <p14:tracePt t="51934" x="6872288" y="5043488"/>
          <p14:tracePt t="51941" x="6859588" y="5018088"/>
          <p14:tracePt t="51948" x="6859588" y="4992688"/>
          <p14:tracePt t="51954" x="6859588" y="4968875"/>
          <p14:tracePt t="51963" x="6846888" y="4956175"/>
          <p14:tracePt t="51968" x="6834188" y="4943475"/>
          <p14:tracePt t="51977" x="6834188" y="4918075"/>
          <p14:tracePt t="51983" x="6821488" y="4892675"/>
          <p14:tracePt t="51989" x="6808788" y="4879975"/>
          <p14:tracePt t="51996" x="6808788" y="4856163"/>
          <p14:tracePt t="52003" x="6797675" y="4856163"/>
          <p14:tracePt t="52013" x="6784975" y="4843463"/>
          <p14:tracePt t="52017" x="6784975" y="4830763"/>
          <p14:tracePt t="52023" x="6784975" y="4818063"/>
          <p14:tracePt t="52029" x="6772275" y="4818063"/>
          <p14:tracePt t="52058" x="6759575" y="4818063"/>
          <p14:tracePt t="52518" x="6746875" y="4818063"/>
          <p14:tracePt t="52561" x="6734175" y="4818063"/>
          <p14:tracePt t="52772" x="6721475" y="4818063"/>
          <p14:tracePt t="52778" x="6708775" y="4818063"/>
          <p14:tracePt t="52786" x="6696075" y="4830763"/>
          <p14:tracePt t="52796" x="6659563" y="4830763"/>
          <p14:tracePt t="52801" x="6634163" y="4830763"/>
          <p14:tracePt t="52806" x="6621463" y="4843463"/>
          <p14:tracePt t="52813" x="6596063" y="4843463"/>
          <p14:tracePt t="52820" x="6572250" y="4856163"/>
          <p14:tracePt t="52829" x="6546850" y="4856163"/>
          <p14:tracePt t="52834" x="6521450" y="4856163"/>
          <p14:tracePt t="52842" x="6496050" y="4856163"/>
          <p14:tracePt t="52847" x="6483350" y="4856163"/>
          <p14:tracePt t="52854" x="6459538" y="4856163"/>
          <p14:tracePt t="52863" x="6446838" y="4856163"/>
          <p14:tracePt t="52868" x="6434138" y="4856163"/>
          <p14:tracePt t="52876" x="6421438" y="4856163"/>
          <p14:tracePt t="52881" x="6396038" y="4856163"/>
          <p14:tracePt t="52890" x="6370638" y="4856163"/>
          <p14:tracePt t="52899" x="6346825" y="4843463"/>
          <p14:tracePt t="52903" x="6308725" y="4830763"/>
          <p14:tracePt t="52914" x="6246813" y="4818063"/>
          <p14:tracePt t="52917" x="6208713" y="4805363"/>
          <p14:tracePt t="52923" x="6157913" y="4792663"/>
          <p14:tracePt t="52929" x="6121400" y="4779963"/>
          <p14:tracePt t="52938" x="6070600" y="4768850"/>
          <p14:tracePt t="52946" x="6045200" y="4743450"/>
          <p14:tracePt t="52952" x="6021388" y="4730750"/>
          <p14:tracePt t="52957" x="6008688" y="4718050"/>
          <p14:tracePt t="52964" x="5983288" y="4705350"/>
          <p14:tracePt t="52971" x="5970588" y="4692650"/>
          <p14:tracePt t="52979" x="5957888" y="4667250"/>
          <p14:tracePt t="52993" x="5932488" y="4643438"/>
          <p14:tracePt t="53000" x="5932488" y="4630738"/>
          <p14:tracePt t="53005" x="5932488" y="4592638"/>
          <p14:tracePt t="53013" x="5908675" y="4554538"/>
          <p14:tracePt t="53020" x="5895975" y="4530725"/>
          <p14:tracePt t="53029" x="5895975" y="4492625"/>
          <p14:tracePt t="53033" x="5883275" y="4467225"/>
          <p14:tracePt t="53040" x="5883275" y="4454525"/>
          <p14:tracePt t="53047" x="5883275" y="4430713"/>
          <p14:tracePt t="53063" x="5870575" y="4405313"/>
          <p14:tracePt t="53075" x="5870575" y="4392613"/>
          <p14:tracePt t="53081" x="5870575" y="4379913"/>
          <p14:tracePt t="53088" x="5870575" y="4354513"/>
          <p14:tracePt t="53096" x="5870575" y="4341813"/>
          <p14:tracePt t="53102" x="5870575" y="4330700"/>
          <p14:tracePt t="53110" x="5883275" y="4305300"/>
          <p14:tracePt t="53115" x="5883275" y="4279900"/>
          <p14:tracePt t="53123" x="5895975" y="4254500"/>
          <p14:tracePt t="53131" x="5908675" y="4230688"/>
          <p14:tracePt t="53136" x="5908675" y="4217988"/>
          <p14:tracePt t="53146" x="5932488" y="4205288"/>
          <p14:tracePt t="53151" x="5932488" y="4192588"/>
          <p14:tracePt t="53157" x="5945188" y="4179888"/>
          <p14:tracePt t="53163" x="5957888" y="4154488"/>
          <p14:tracePt t="53170" x="5970588" y="4141788"/>
          <p14:tracePt t="53180" x="5983288" y="4129088"/>
          <p14:tracePt t="53186" x="5995988" y="4105275"/>
          <p14:tracePt t="53192" x="6008688" y="4092575"/>
          <p14:tracePt t="53198" x="6021388" y="4067175"/>
          <p14:tracePt t="53205" x="6045200" y="4041775"/>
          <p14:tracePt t="53213" x="6070600" y="4029075"/>
          <p14:tracePt t="53219" x="6096000" y="4005263"/>
          <p14:tracePt t="53227" x="6121400" y="3979863"/>
          <p14:tracePt t="53233" x="6157913" y="3954463"/>
          <p14:tracePt t="53240" x="6170613" y="3941763"/>
          <p14:tracePt t="53246" x="6196013" y="3929063"/>
          <p14:tracePt t="53254" x="6208713" y="3929063"/>
          <p14:tracePt t="53263" x="6221413" y="3916363"/>
          <p14:tracePt t="53268" x="6259513" y="3892550"/>
          <p14:tracePt t="53274" x="6270625" y="3879850"/>
          <p14:tracePt t="53280" x="6283325" y="3854450"/>
          <p14:tracePt t="53287" x="6308725" y="3816350"/>
          <p14:tracePt t="53296" x="6334125" y="3803650"/>
          <p14:tracePt t="53303" x="6359525" y="3792538"/>
          <p14:tracePt t="53308" x="6359525" y="3767138"/>
          <p14:tracePt t="53315" x="6396038" y="3754438"/>
          <p14:tracePt t="53321" x="6396038" y="3729038"/>
          <p14:tracePt t="53330" x="6421438" y="3729038"/>
          <p14:tracePt t="53336" x="6434138" y="3703638"/>
          <p14:tracePt t="53346" x="6446838" y="3679825"/>
          <p14:tracePt t="53350" x="6459538" y="3654425"/>
          <p14:tracePt t="53356" x="6483350" y="3629025"/>
          <p14:tracePt t="53365" x="6483350" y="3616325"/>
          <p14:tracePt t="53371" x="6508750" y="3590925"/>
          <p14:tracePt t="53380" x="6508750" y="3579813"/>
          <p14:tracePt t="53384" x="6534150" y="3567113"/>
          <p14:tracePt t="53397" x="6534150" y="3554413"/>
          <p14:tracePt t="53404" x="6546850" y="3541713"/>
          <p14:tracePt t="53413" x="6559550" y="3529013"/>
          <p14:tracePt t="53418" x="6559550" y="3516313"/>
          <p14:tracePt t="53432" x="6559550" y="3503613"/>
          <p14:tracePt t="53438" x="6572250" y="3503613"/>
          <p14:tracePt t="53447" x="6572250" y="3490913"/>
          <p14:tracePt t="53465" x="6584950" y="3467100"/>
          <p14:tracePt t="53473" x="6596063" y="3441700"/>
          <p14:tracePt t="53481" x="6596063" y="3429000"/>
          <p14:tracePt t="53487" x="6608763" y="3416300"/>
          <p14:tracePt t="53497" x="6621463" y="3390900"/>
          <p14:tracePt t="53501" x="6621463" y="3378200"/>
          <p14:tracePt t="53507" x="6621463" y="3367088"/>
          <p14:tracePt t="53513" x="6621463" y="3341688"/>
          <p14:tracePt t="53521" x="6621463" y="3328988"/>
          <p14:tracePt t="53530" x="6634163" y="3303588"/>
          <p14:tracePt t="53535" x="6646863" y="3278188"/>
          <p14:tracePt t="53542" x="6646863" y="3254375"/>
          <p14:tracePt t="53548" x="6646863" y="3228975"/>
          <p14:tracePt t="53555" x="6659563" y="3203575"/>
          <p14:tracePt t="53563" x="6672263" y="3178175"/>
          <p14:tracePt t="53569" x="6684963" y="3154363"/>
          <p14:tracePt t="53578" x="6684963" y="3141663"/>
          <p14:tracePt t="53583" x="6684963" y="3128963"/>
          <p14:tracePt t="53589" x="6696075" y="3103563"/>
          <p14:tracePt t="53603" x="6696075" y="3090863"/>
          <p14:tracePt t="53631" x="6696075" y="3078163"/>
          <p14:tracePt t="53637" x="6696075" y="3065463"/>
          <p14:tracePt t="53659" x="6696075" y="3054350"/>
          <p14:tracePt t="53727" x="6696075" y="3041650"/>
          <p14:tracePt t="53754" x="6708775" y="3028950"/>
          <p14:tracePt t="53776" x="6708775" y="3016250"/>
          <p14:tracePt t="53802" x="6708775" y="3003550"/>
          <p14:tracePt t="53885" x="6708775" y="2990850"/>
          <p14:tracePt t="53912" x="6721475" y="2978150"/>
          <p14:tracePt t="53940" x="6734175" y="2978150"/>
          <p14:tracePt t="56130" x="6734175" y="2990850"/>
          <p14:tracePt t="56316" x="6734175" y="3003550"/>
          <p14:tracePt t="56385" x="6734175" y="3016250"/>
          <p14:tracePt t="56406" x="6721475" y="3016250"/>
          <p14:tracePt t="56427" x="6708775" y="3028950"/>
          <p14:tracePt t="56433" x="6696075" y="3041650"/>
          <p14:tracePt t="56446" x="6684963" y="3041650"/>
          <p14:tracePt t="56454" x="6672263" y="3054350"/>
          <p14:tracePt t="56467" x="6646863" y="3065463"/>
          <p14:tracePt t="56474" x="6634163" y="3078163"/>
          <p14:tracePt t="56481" x="6608763" y="3090863"/>
          <p14:tracePt t="56488" x="6572250" y="3103563"/>
          <p14:tracePt t="56495" x="6546850" y="3128963"/>
          <p14:tracePt t="56502" x="6508750" y="3154363"/>
          <p14:tracePt t="56509" x="6446838" y="3178175"/>
          <p14:tracePt t="56516" x="6370638" y="3228975"/>
          <p14:tracePt t="56522" x="6283325" y="3267075"/>
          <p14:tracePt t="56528" x="6208713" y="3303588"/>
          <p14:tracePt t="56536" x="6108700" y="3354388"/>
          <p14:tracePt t="56545" x="6034088" y="3403600"/>
          <p14:tracePt t="56550" x="5921375" y="3454400"/>
          <p14:tracePt t="56556" x="5845175" y="3490913"/>
          <p14:tracePt t="56564" x="5770563" y="3529013"/>
          <p14:tracePt t="56570" x="5708650" y="3567113"/>
          <p14:tracePt t="56578" x="5645150" y="3603625"/>
          <p14:tracePt t="56583" x="5583238" y="3629025"/>
          <p14:tracePt t="56591" x="5519738" y="3654425"/>
          <p14:tracePt t="56598" x="5457825" y="3667125"/>
          <p14:tracePt t="56605" x="5383213" y="3692525"/>
          <p14:tracePt t="56612" x="5332413" y="3716338"/>
          <p14:tracePt t="56618" x="5257800" y="3741738"/>
          <p14:tracePt t="56629" x="5207000" y="3767138"/>
          <p14:tracePt t="56633" x="5145088" y="3792538"/>
          <p14:tracePt t="56639" x="5106988" y="3803650"/>
          <p14:tracePt t="56646" x="5045075" y="3829050"/>
          <p14:tracePt t="56654" x="5019675" y="3854450"/>
          <p14:tracePt t="56662" x="4981575" y="3867150"/>
          <p14:tracePt t="56668" x="4932363" y="3892550"/>
          <p14:tracePt t="56674" x="4906963" y="3905250"/>
          <p14:tracePt t="56680" x="4868863" y="3929063"/>
          <p14:tracePt t="56687" x="4832350" y="3954463"/>
          <p14:tracePt t="56697" x="4794250" y="3967163"/>
          <p14:tracePt t="56702" x="4768850" y="3992563"/>
          <p14:tracePt t="56709" x="4719638" y="4017963"/>
          <p14:tracePt t="56714" x="4668838" y="4041775"/>
          <p14:tracePt t="56721" x="4630738" y="4067175"/>
          <p14:tracePt t="56729" x="4606925" y="4079875"/>
          <p14:tracePt t="56735" x="4581525" y="4105275"/>
          <p14:tracePt t="56742" x="4543425" y="4105275"/>
          <p14:tracePt t="56750" x="4506913" y="4129088"/>
          <p14:tracePt t="56756" x="4481513" y="4141788"/>
          <p14:tracePt t="56762" x="4443413" y="4167188"/>
          <p14:tracePt t="56769" x="4418013" y="4179888"/>
          <p14:tracePt t="56779" x="4394200" y="4192588"/>
          <p14:tracePt t="56785" x="4368800" y="4205288"/>
          <p14:tracePt t="56790" x="4356100" y="4217988"/>
          <p14:tracePt t="56797" x="4330700" y="4217988"/>
          <p14:tracePt t="56804" x="4305300" y="4217988"/>
          <p14:tracePt t="56812" x="4294188" y="4217988"/>
          <p14:tracePt t="56818" x="4281488" y="4217988"/>
          <p14:tracePt t="56825" x="4256088" y="4217988"/>
          <p14:tracePt t="56832" x="4243388" y="4205288"/>
          <p14:tracePt t="56838" x="4230688" y="4205288"/>
          <p14:tracePt t="56846" x="4205288" y="4192588"/>
          <p14:tracePt t="56852" x="4181475" y="4192588"/>
          <p14:tracePt t="56862" x="4168775" y="4167188"/>
          <p14:tracePt t="56866" x="4143375" y="4167188"/>
          <p14:tracePt t="56872" x="4117975" y="4141788"/>
          <p14:tracePt t="56879" x="4105275" y="4117975"/>
          <p14:tracePt t="56895" x="4056063" y="4041775"/>
          <p14:tracePt t="56903" x="4030663" y="4005263"/>
          <p14:tracePt t="56907" x="4005263" y="3992563"/>
          <p14:tracePt t="56914" x="3979863" y="3954463"/>
          <p14:tracePt t="56921" x="3968750" y="3916363"/>
          <p14:tracePt t="56929" x="3943350" y="3892550"/>
          <p14:tracePt t="56936" x="3930650" y="3867150"/>
          <p14:tracePt t="56942" x="3905250" y="3841750"/>
          <p14:tracePt t="56947" x="3879850" y="3829050"/>
          <p14:tracePt t="56955" x="3867150" y="3803650"/>
          <p14:tracePt t="56962" x="3856038" y="3803650"/>
          <p14:tracePt t="56968" x="3856038" y="3792538"/>
          <p14:tracePt t="57031" x="3867150" y="3792538"/>
          <p14:tracePt t="57044" x="3879850" y="3792538"/>
          <p14:tracePt t="57065" x="3892550" y="3792538"/>
          <p14:tracePt t="57079" x="3892550" y="3803650"/>
          <p14:tracePt t="57094" x="3892550" y="3816350"/>
          <p14:tracePt t="57161" x="3892550" y="3829050"/>
          <p14:tracePt t="57202" x="3892550" y="3816350"/>
          <p14:tracePt t="57230" x="3892550" y="3803650"/>
          <p14:tracePt t="57250" x="3892550" y="3792538"/>
          <p14:tracePt t="57257" x="3892550" y="3779838"/>
          <p14:tracePt t="57265" x="3879850" y="3767138"/>
          <p14:tracePt t="57278" x="3879850" y="3754438"/>
          <p14:tracePt t="57293" x="3879850" y="3741738"/>
          <p14:tracePt t="57327" x="3879850" y="3729038"/>
          <p14:tracePt t="57353" x="3867150" y="3729038"/>
          <p14:tracePt t="57422" x="3867150" y="3741738"/>
          <p14:tracePt t="57965" x="3856038" y="3741738"/>
          <p14:tracePt t="57971" x="3843338" y="3754438"/>
          <p14:tracePt t="57978" x="3817938" y="3754438"/>
          <p14:tracePt t="57986" x="3805238" y="3754438"/>
          <p14:tracePt t="57996" x="3792538" y="3754438"/>
          <p14:tracePt t="57999" x="3779838" y="3754438"/>
          <p14:tracePt t="58006" x="3743325" y="3767138"/>
          <p14:tracePt t="58014" x="3730625" y="3767138"/>
          <p14:tracePt t="58029" x="3705225" y="3767138"/>
          <p14:tracePt t="58040" x="3692525" y="3767138"/>
          <p14:tracePt t="58048" x="3667125" y="3754438"/>
          <p14:tracePt t="58054" x="3654425" y="3754438"/>
          <p14:tracePt t="58063" x="3643313" y="3754438"/>
          <p14:tracePt t="58068" x="3617913" y="3754438"/>
          <p14:tracePt t="58076" x="3579813" y="3754438"/>
          <p14:tracePt t="58081" x="3554413" y="3741738"/>
          <p14:tracePt t="58088" x="3530600" y="3741738"/>
          <p14:tracePt t="58095" x="3505200" y="3741738"/>
          <p14:tracePt t="58102" x="3492500" y="3729038"/>
          <p14:tracePt t="58112" x="3479800" y="3729038"/>
          <p14:tracePt t="58164" x="3467100" y="3729038"/>
          <p14:tracePt t="58171" x="3467100" y="3716338"/>
          <p14:tracePt t="58240" x="3479800" y="3716338"/>
          <p14:tracePt t="58267" x="3492500" y="3716338"/>
          <p14:tracePt t="58295" x="3492500" y="3703638"/>
          <p14:tracePt t="58301" x="3492500" y="3692525"/>
          <p14:tracePt t="58310" x="3505200" y="3692525"/>
          <p14:tracePt t="58322" x="3517900" y="3679825"/>
          <p14:tracePt t="58329" x="3530600" y="3667125"/>
          <p14:tracePt t="58335" x="3541713" y="3654425"/>
          <p14:tracePt t="58345" x="3567113" y="3641725"/>
          <p14:tracePt t="58350" x="3592513" y="3616325"/>
          <p14:tracePt t="58358" x="3630613" y="3579813"/>
          <p14:tracePt t="58363" x="3667125" y="3554413"/>
          <p14:tracePt t="58370" x="3717925" y="3490913"/>
          <p14:tracePt t="58379" x="3779838" y="3441700"/>
          <p14:tracePt t="58385" x="3830638" y="3378200"/>
          <p14:tracePt t="58391" x="3879850" y="3328988"/>
          <p14:tracePt t="58398" x="3943350" y="3278188"/>
          <p14:tracePt t="58404" x="3992563" y="3228975"/>
          <p14:tracePt t="58412" x="4043363" y="3178175"/>
          <p14:tracePt t="58418" x="4068763" y="3154363"/>
          <p14:tracePt t="58426" x="4105275" y="3103563"/>
          <p14:tracePt t="58432" x="4117975" y="3078163"/>
          <p14:tracePt t="58439" x="4143375" y="3065463"/>
          <p14:tracePt t="58445" x="4143375" y="3041650"/>
          <p14:tracePt t="58452" x="4168775" y="3028950"/>
          <p14:tracePt t="58467" x="4181475" y="3016250"/>
          <p14:tracePt t="58473" x="4217988" y="3016250"/>
          <p14:tracePt t="58481" x="4230688" y="3003550"/>
          <p14:tracePt t="58487" x="4243388" y="2990850"/>
          <p14:tracePt t="58495" x="4268788" y="2978150"/>
          <p14:tracePt t="58501" x="4281488" y="2965450"/>
          <p14:tracePt t="58508" x="4305300" y="2952750"/>
          <p14:tracePt t="58521" x="4318000" y="2941638"/>
          <p14:tracePt t="58535" x="4330700" y="2941638"/>
          <p14:tracePt t="58556" x="4356100" y="2941638"/>
          <p14:tracePt t="58562" x="4356100" y="2928938"/>
          <p14:tracePt t="58569" x="4368800" y="2928938"/>
          <p14:tracePt t="58583" x="4381500" y="2916238"/>
          <p14:tracePt t="58598" x="4394200" y="2903538"/>
          <p14:tracePt t="58604" x="4406900" y="2903538"/>
          <p14:tracePt t="58651" x="4406900" y="2890838"/>
          <p14:tracePt t="58700" x="4418013" y="2890838"/>
          <p14:tracePt t="58734" x="4418013" y="2878138"/>
          <p14:tracePt t="58789" x="4418013" y="2865438"/>
          <p14:tracePt t="58803" x="4418013" y="2852738"/>
          <p14:tracePt t="58906" x="4406900" y="2852738"/>
          <p14:tracePt t="58927" x="4394200" y="2852738"/>
          <p14:tracePt t="58947" x="4394200" y="2840038"/>
          <p14:tracePt t="58975" x="4394200" y="2828925"/>
          <p14:tracePt t="58995" x="4381500" y="2828925"/>
          <p14:tracePt t="59011" x="4381500" y="2816225"/>
          <p14:tracePt t="59023" x="4381500" y="2803525"/>
          <p14:tracePt t="59064" x="4381500" y="2790825"/>
          <p14:tracePt t="59127" x="4368800" y="2790825"/>
          <p14:tracePt t="59153" x="4368800" y="2803525"/>
          <p14:tracePt t="59161" x="4368800" y="2816225"/>
          <p14:tracePt t="59168" x="4356100" y="2816225"/>
          <p14:tracePt t="59175" x="4343400" y="2828925"/>
          <p14:tracePt t="59188" x="4330700" y="2840038"/>
          <p14:tracePt t="59196" x="4318000" y="2840038"/>
          <p14:tracePt t="59202" x="4305300" y="2852738"/>
          <p14:tracePt t="59209" x="4281488" y="2852738"/>
          <p14:tracePt t="59215" x="4243388" y="2852738"/>
          <p14:tracePt t="59223" x="4205288" y="2865438"/>
          <p14:tracePt t="59231" x="4168775" y="2878138"/>
          <p14:tracePt t="59236" x="4117975" y="2890838"/>
          <p14:tracePt t="59246" x="4081463" y="2890838"/>
          <p14:tracePt t="59251" x="4030663" y="2890838"/>
          <p14:tracePt t="59257" x="3956050" y="2903538"/>
          <p14:tracePt t="59263" x="3917950" y="2916238"/>
          <p14:tracePt t="59270" x="3856038" y="2916238"/>
          <p14:tracePt t="59279" x="3792538" y="2941638"/>
          <p14:tracePt t="59285" x="3743325" y="2952750"/>
          <p14:tracePt t="59292" x="3667125" y="2965450"/>
          <p14:tracePt t="59298" x="3630613" y="2978150"/>
          <p14:tracePt t="59305" x="3579813" y="2978150"/>
          <p14:tracePt t="59313" x="3505200" y="3003550"/>
          <p14:tracePt t="59318" x="3467100" y="3003550"/>
          <p14:tracePt t="59329" x="3429000" y="3016250"/>
          <p14:tracePt t="59334" x="3392488" y="3016250"/>
          <p14:tracePt t="59339" x="3367088" y="3016250"/>
          <p14:tracePt t="59346" x="3341688" y="3016250"/>
          <p14:tracePt t="59353" x="3305175" y="3016250"/>
          <p14:tracePt t="59364" x="3292475" y="3016250"/>
          <p14:tracePt t="59368" x="3279775" y="3016250"/>
          <p14:tracePt t="59374" x="3254375" y="3016250"/>
          <p14:tracePt t="59380" x="3228975" y="3016250"/>
          <p14:tracePt t="59387" x="3216275" y="3003550"/>
          <p14:tracePt t="59396" x="3205163" y="2990850"/>
          <p14:tracePt t="59401" x="3192463" y="2990850"/>
          <p14:tracePt t="59415" x="3167063" y="2978150"/>
          <p14:tracePt t="59430" x="3154363" y="2978150"/>
          <p14:tracePt t="59435" x="3154363" y="2965450"/>
          <p14:tracePt t="59450" x="3141663" y="2965450"/>
          <p14:tracePt t="59456" x="3141663" y="2952750"/>
          <p14:tracePt t="59463" x="3128963" y="2941638"/>
          <p14:tracePt t="59481" x="3116263" y="2941638"/>
          <p14:tracePt t="59545" x="3116263" y="2928938"/>
          <p14:tracePt t="59635" x="3116263" y="2941638"/>
          <p14:tracePt t="59643" x="3116263" y="2952750"/>
          <p14:tracePt t="59661" x="3116263" y="2965450"/>
          <p14:tracePt t="59677" x="3116263" y="2978150"/>
          <p14:tracePt t="59684" x="3103563" y="2990850"/>
          <p14:tracePt t="59690" x="3092450" y="3016250"/>
          <p14:tracePt t="59695" x="3079750" y="3041650"/>
          <p14:tracePt t="59704" x="3067050" y="3054350"/>
          <p14:tracePt t="59714" x="3028950" y="3078163"/>
          <p14:tracePt t="59720" x="2992438" y="3090863"/>
          <p14:tracePt t="59725" x="2954338" y="3116263"/>
          <p14:tracePt t="59732" x="2890838" y="3141663"/>
          <p14:tracePt t="59739" x="2854325" y="3154363"/>
          <p14:tracePt t="59746" x="2778125" y="3165475"/>
          <p14:tracePt t="59752" x="2728913" y="3190875"/>
          <p14:tracePt t="59760" x="2654300" y="3203575"/>
          <p14:tracePt t="59766" x="2603500" y="3216275"/>
          <p14:tracePt t="59772" x="2554288" y="3216275"/>
          <p14:tracePt t="59780" x="2503488" y="3216275"/>
          <p14:tracePt t="59786" x="2452688" y="3241675"/>
          <p14:tracePt t="59796" x="2403475" y="3254375"/>
          <p14:tracePt t="59800" x="2365375" y="3303588"/>
          <p14:tracePt t="59806" x="2328863" y="3341688"/>
          <p14:tracePt t="59813" x="2278063" y="3367088"/>
          <p14:tracePt t="59820" x="2252663" y="3390900"/>
          <p14:tracePt t="59830" x="2203450" y="3429000"/>
          <p14:tracePt t="59835" x="2178050" y="3454400"/>
          <p14:tracePt t="59842" x="2139950" y="3467100"/>
          <p14:tracePt t="59850" x="2103438" y="3490913"/>
          <p14:tracePt t="59856" x="2065338" y="3503613"/>
          <p14:tracePt t="59863" x="2027238" y="3516313"/>
          <p14:tracePt t="59869" x="1990725" y="3541713"/>
          <p14:tracePt t="59876" x="1965325" y="3554413"/>
          <p14:tracePt t="59882" x="1939925" y="3567113"/>
          <p14:tracePt t="59891" x="1903413" y="3579813"/>
          <p14:tracePt t="59897" x="1890713" y="3590925"/>
          <p14:tracePt t="59904" x="1890713" y="3603625"/>
          <p14:tracePt t="59913" x="1865313" y="3603625"/>
          <p14:tracePt t="59917" x="1865313" y="3616325"/>
          <p14:tracePt t="59929" x="1852613" y="3616325"/>
          <p14:tracePt t="60027" x="1852613" y="3603625"/>
          <p14:tracePt t="60047" x="1865313" y="3603625"/>
          <p14:tracePt t="60061" x="1878013" y="3603625"/>
          <p14:tracePt t="60068" x="1890713" y="3603625"/>
          <p14:tracePt t="60082" x="1903413" y="3603625"/>
          <p14:tracePt t="60096" x="1914525" y="3603625"/>
          <p14:tracePt t="60111" x="1927225" y="3603625"/>
          <p14:tracePt t="60116" x="1939925" y="3629025"/>
          <p14:tracePt t="60129" x="1952625" y="3641725"/>
          <p14:tracePt t="60138" x="1978025" y="3679825"/>
          <p14:tracePt t="60147" x="1990725" y="3703638"/>
          <p14:tracePt t="60151" x="2003425" y="3754438"/>
          <p14:tracePt t="60157" x="2003425" y="3792538"/>
          <p14:tracePt t="60164" x="2003425" y="3841750"/>
          <p14:tracePt t="60171" x="2003425" y="3916363"/>
          <p14:tracePt t="60181" x="2003425" y="3979863"/>
          <p14:tracePt t="60187" x="2003425" y="4041775"/>
          <p14:tracePt t="60194" x="1990725" y="4092575"/>
          <p14:tracePt t="60200" x="1965325" y="4117975"/>
          <p14:tracePt t="60205" x="1952625" y="4141788"/>
          <p14:tracePt t="60215" x="1927225" y="4179888"/>
          <p14:tracePt t="60221" x="1914525" y="4192588"/>
          <p14:tracePt t="60230" x="1903413" y="4205288"/>
          <p14:tracePt t="60234" x="1890713" y="4230688"/>
          <p14:tracePt t="60242" x="1878013" y="4241800"/>
          <p14:tracePt t="60246" x="1865313" y="4267200"/>
          <p14:tracePt t="60254" x="1852613" y="4292600"/>
          <p14:tracePt t="60262" x="1827213" y="4305300"/>
          <p14:tracePt t="60268" x="1827213" y="4330700"/>
          <p14:tracePt t="60275" x="1814513" y="4367213"/>
          <p14:tracePt t="60281" x="1814513" y="4379913"/>
          <p14:tracePt t="60290" x="1801813" y="4392613"/>
          <p14:tracePt t="60296" x="1801813" y="4418013"/>
          <p14:tracePt t="60314" x="1790700" y="4430713"/>
          <p14:tracePt t="60398" x="1801813" y="4430713"/>
          <p14:tracePt t="60411" x="1814513" y="4430713"/>
          <p14:tracePt t="60419" x="1827213" y="4430713"/>
          <p14:tracePt t="60427" x="1865313" y="4443413"/>
          <p14:tracePt t="60433" x="1903413" y="4454525"/>
          <p14:tracePt t="60440" x="1939925" y="4479925"/>
          <p14:tracePt t="60450" x="2014538" y="4505325"/>
          <p14:tracePt t="60454" x="2090738" y="4554538"/>
          <p14:tracePt t="60463" x="2139950" y="4592638"/>
          <p14:tracePt t="60467" x="2216150" y="4667250"/>
          <p14:tracePt t="60475" x="2265363" y="4705350"/>
          <p14:tracePt t="60482" x="2303463" y="4768850"/>
          <p14:tracePt t="60488" x="2339975" y="4818063"/>
          <p14:tracePt t="60497" x="2365375" y="4843463"/>
          <p14:tracePt t="60501" x="2378075" y="4879975"/>
          <p14:tracePt t="60508" x="2390775" y="4892675"/>
          <p14:tracePt t="60514" x="2403475" y="4930775"/>
          <p14:tracePt t="60522" x="2403475" y="4956175"/>
          <p14:tracePt t="60531" x="2416175" y="4968875"/>
          <p14:tracePt t="60535" x="2416175" y="4992688"/>
          <p14:tracePt t="60543" x="2416175" y="5005388"/>
          <p14:tracePt t="60551" x="2416175" y="5018088"/>
          <p14:tracePt t="60557" x="2416175" y="5043488"/>
          <p14:tracePt t="60564" x="2416175" y="5068888"/>
          <p14:tracePt t="60570" x="2416175" y="5092700"/>
          <p14:tracePt t="60580" x="2416175" y="5143500"/>
          <p14:tracePt t="60583" x="2416175" y="5168900"/>
          <p14:tracePt t="60589" x="2416175" y="5181600"/>
          <p14:tracePt t="60596" x="2416175" y="5205413"/>
          <p14:tracePt t="60614" x="2416175" y="5218113"/>
          <p14:tracePt t="60618" x="2416175" y="5230813"/>
          <p14:tracePt t="60624" x="2416175" y="5243513"/>
          <p14:tracePt t="60638" x="2416175" y="5256213"/>
          <p14:tracePt t="60673" x="2416175" y="5243513"/>
          <p14:tracePt t="60707" x="2428875" y="5230813"/>
          <p14:tracePt t="60714" x="2452688" y="5218113"/>
          <p14:tracePt t="60720" x="2490788" y="5205413"/>
          <p14:tracePt t="60729" x="2516188" y="5181600"/>
          <p14:tracePt t="60733" x="2554288" y="5181600"/>
          <p14:tracePt t="60741" x="2603500" y="5181600"/>
          <p14:tracePt t="60747" x="2667000" y="5181600"/>
          <p14:tracePt t="60755" x="2754313" y="5194300"/>
          <p14:tracePt t="60763" x="2816225" y="5194300"/>
          <p14:tracePt t="60768" x="2890838" y="5194300"/>
          <p14:tracePt t="60779" x="2941638" y="5205413"/>
          <p14:tracePt t="60783" x="2992438" y="5218113"/>
          <p14:tracePt t="60790" x="3054350" y="5230813"/>
          <p14:tracePt t="60798" x="3092450" y="5256213"/>
          <p14:tracePt t="60802" x="3154363" y="5294313"/>
          <p14:tracePt t="60812" x="3216275" y="5330825"/>
          <p14:tracePt t="60817" x="3267075" y="5368925"/>
          <p14:tracePt t="60823" x="3328988" y="5418138"/>
          <p14:tracePt t="60829" x="3405188" y="5456238"/>
          <p14:tracePt t="60837" x="3467100" y="5494338"/>
          <p14:tracePt t="60846" x="3530600" y="5518150"/>
          <p14:tracePt t="60852" x="3592513" y="5543550"/>
          <p14:tracePt t="60858" x="3643313" y="5543550"/>
          <p14:tracePt t="60864" x="3679825" y="5556250"/>
          <p14:tracePt t="60871" x="3705225" y="5568950"/>
          <p14:tracePt t="60879" x="3730625" y="5568950"/>
          <p14:tracePt t="60919" x="3756025" y="5568950"/>
          <p14:tracePt t="60933" x="3767138" y="5568950"/>
          <p14:tracePt t="60939" x="3805238" y="5556250"/>
          <p14:tracePt t="60947" x="3856038" y="5530850"/>
          <p14:tracePt t="60953" x="3879850" y="5494338"/>
          <p14:tracePt t="60962" x="3917950" y="5481638"/>
          <p14:tracePt t="60967" x="3968750" y="5443538"/>
          <p14:tracePt t="60975" x="3992563" y="5418138"/>
          <p14:tracePt t="60981" x="4017963" y="5381625"/>
          <p14:tracePt t="60988" x="4043363" y="5381625"/>
          <p14:tracePt t="60996" x="4043363" y="5356225"/>
          <p14:tracePt t="61003" x="4056063" y="5356225"/>
          <p14:tracePt t="61013" x="4056063" y="5343525"/>
          <p14:tracePt t="61029" x="4056063" y="5330825"/>
          <p14:tracePt t="61036" x="4056063" y="5318125"/>
          <p14:tracePt t="61146" x="4056063" y="5330825"/>
          <p14:tracePt t="61489" x="4081463" y="5268913"/>
          <p14:tracePt t="61497" x="4092575" y="5168900"/>
          <p14:tracePt t="61503" x="4117975" y="5056188"/>
          <p14:tracePt t="61512" x="4156075" y="4943475"/>
          <p14:tracePt t="61517" x="4181475" y="4805363"/>
          <p14:tracePt t="61524" x="4205288" y="4679950"/>
          <p14:tracePt t="61529" x="4217988" y="4579938"/>
          <p14:tracePt t="61537" x="4243388" y="4479925"/>
          <p14:tracePt t="61545" x="4256088" y="4392613"/>
          <p14:tracePt t="61551" x="4256088" y="4305300"/>
          <p14:tracePt t="61561" x="4268788" y="4217988"/>
          <p14:tracePt t="61565" x="4281488" y="4154488"/>
          <p14:tracePt t="61572" x="4294188" y="4079875"/>
          <p14:tracePt t="61580" x="4294188" y="4017963"/>
          <p14:tracePt t="61586" x="4294188" y="3954463"/>
          <p14:tracePt t="61596" x="4305300" y="3892550"/>
          <p14:tracePt t="61600" x="4305300" y="3816350"/>
          <p14:tracePt t="61607" x="4330700" y="3729038"/>
          <p14:tracePt t="61613" x="4330700" y="3679825"/>
          <p14:tracePt t="61620" x="4343400" y="3641725"/>
          <p14:tracePt t="61629" x="4343400" y="3590925"/>
          <p14:tracePt t="61635" x="4356100" y="3567113"/>
          <p14:tracePt t="61641" x="4356100" y="3554413"/>
          <p14:tracePt t="61647" x="4356100" y="3529013"/>
          <p14:tracePt t="61655" x="4356100" y="3516313"/>
          <p14:tracePt t="61663" x="4356100" y="3479800"/>
          <p14:tracePt t="61669" x="4368800" y="3441700"/>
          <p14:tracePt t="61676" x="4368800" y="3416300"/>
          <p14:tracePt t="61681" x="4381500" y="3390900"/>
          <p14:tracePt t="61689" x="4381500" y="3354388"/>
          <p14:tracePt t="61695" x="4381500" y="3328988"/>
          <p14:tracePt t="61703" x="4381500" y="3290888"/>
          <p14:tracePt t="61712" x="4381500" y="3254375"/>
          <p14:tracePt t="61716" x="4381500" y="3228975"/>
          <p14:tracePt t="61723" x="4381500" y="3203575"/>
          <p14:tracePt t="61730" x="4394200" y="3190875"/>
          <p14:tracePt t="61737" x="4394200" y="3165475"/>
          <p14:tracePt t="61746" x="4394200" y="3141663"/>
          <p14:tracePt t="61750" x="4406900" y="3128963"/>
          <p14:tracePt t="61758" x="4406900" y="3103563"/>
          <p14:tracePt t="61764" x="4406900" y="3078163"/>
          <p14:tracePt t="61771" x="4418013" y="3041650"/>
          <p14:tracePt t="61779" x="4418013" y="3028950"/>
          <p14:tracePt t="61785" x="4418013" y="3016250"/>
          <p14:tracePt t="61796" x="4418013" y="3003550"/>
          <p14:tracePt t="61840" x="4418013" y="2990850"/>
          <p14:tracePt t="61881" x="4406900" y="3003550"/>
          <p14:tracePt t="61895" x="4394200" y="3028950"/>
          <p14:tracePt t="61902" x="4394200" y="3041650"/>
          <p14:tracePt t="61909" x="4381500" y="3054350"/>
          <p14:tracePt t="61917" x="4368800" y="3078163"/>
          <p14:tracePt t="61922" x="4356100" y="3103563"/>
          <p14:tracePt t="61931" x="4343400" y="3116263"/>
          <p14:tracePt t="61937" x="4318000" y="3154363"/>
          <p14:tracePt t="61945" x="4281488" y="3178175"/>
          <p14:tracePt t="61950" x="4268788" y="3190875"/>
          <p14:tracePt t="61957" x="4243388" y="3216275"/>
          <p14:tracePt t="61963" x="4217988" y="3241675"/>
          <p14:tracePt t="61970" x="4217988" y="3254375"/>
          <p14:tracePt t="61978" x="4192588" y="3290888"/>
          <p14:tracePt t="61983" x="4181475" y="3303588"/>
          <p14:tracePt t="61992" x="4168775" y="3316288"/>
          <p14:tracePt t="61998" x="4156075" y="3316288"/>
          <p14:tracePt t="62012" x="4143375" y="3316288"/>
          <p14:tracePt t="62029" x="4130675" y="3316288"/>
          <p14:tracePt t="62156" x="4130675" y="3328988"/>
          <p14:tracePt t="62225" x="4117975" y="3328988"/>
          <p14:tracePt t="62265" x="4105275" y="3328988"/>
          <p14:tracePt t="62444" x="4117975" y="3328988"/>
          <p14:tracePt t="62478" x="4130675" y="3328988"/>
          <p14:tracePt t="62513" x="4130675" y="3316288"/>
          <p14:tracePt t="62547" x="4143375" y="3316288"/>
          <p14:tracePt t="62588" x="4143375" y="3303588"/>
          <p14:tracePt t="62636" x="4156075" y="3290888"/>
          <p14:tracePt t="62698" x="4168775" y="3278188"/>
          <p14:tracePt t="62767" x="4168775" y="3267075"/>
          <p14:tracePt t="62822" x="4181475" y="3267075"/>
          <p14:tracePt t="62939" x="4181475" y="3254375"/>
          <p14:tracePt t="63043" x="4181475" y="3241675"/>
          <p14:tracePt t="63049" x="4181475" y="3228975"/>
          <p14:tracePt t="63069" x="4192588" y="3228975"/>
          <p14:tracePt t="63111" x="4192588" y="3216275"/>
          <p14:tracePt t="63138" x="4205288" y="3216275"/>
          <p14:tracePt t="63228" x="4217988" y="3203575"/>
          <p14:tracePt t="63510" x="4217988" y="3190875"/>
          <p14:tracePt t="63530" x="4217988" y="3178175"/>
          <p14:tracePt t="63571" x="4230688" y="3178175"/>
          <p14:tracePt t="63619" x="4230688" y="3165475"/>
          <p14:tracePt t="63763" x="4230688" y="3154363"/>
          <p14:tracePt t="63805" x="4230688" y="3141663"/>
          <p14:tracePt t="63921" x="4230688" y="3154363"/>
          <p14:tracePt t="72093" x="4168775" y="3165475"/>
          <p14:tracePt t="72099" x="4068763" y="3203575"/>
          <p14:tracePt t="72107" x="3956050" y="3254375"/>
          <p14:tracePt t="72114" x="3879850" y="3303588"/>
          <p14:tracePt t="72120" x="3792538" y="3354388"/>
          <p14:tracePt t="72128" x="3730625" y="3378200"/>
          <p14:tracePt t="72134" x="3654425" y="3416300"/>
          <p14:tracePt t="72142" x="3592513" y="3441700"/>
          <p14:tracePt t="72147" x="3530600" y="3454400"/>
          <p14:tracePt t="72154" x="3441700" y="3479800"/>
          <p14:tracePt t="72161" x="3354388" y="3503613"/>
          <p14:tracePt t="72168" x="3254375" y="3516313"/>
          <p14:tracePt t="72178" x="3179763" y="3541713"/>
          <p14:tracePt t="72182" x="3128963" y="3567113"/>
          <p14:tracePt t="72189" x="3054350" y="3603625"/>
          <p14:tracePt t="72196" x="2992438" y="3616325"/>
          <p14:tracePt t="72202" x="2954338" y="3629025"/>
          <p14:tracePt t="72211" x="2916238" y="3654425"/>
          <p14:tracePt t="72216" x="2890838" y="3679825"/>
          <p14:tracePt t="72224" x="2854325" y="3679825"/>
          <p14:tracePt t="72230" x="2816225" y="3703638"/>
          <p14:tracePt t="72237" x="2778125" y="3729038"/>
          <p14:tracePt t="72244" x="2741613" y="3754438"/>
          <p14:tracePt t="72250" x="2678113" y="3779838"/>
          <p14:tracePt t="72262" x="2603500" y="3803650"/>
          <p14:tracePt t="72265" x="2554288" y="3841750"/>
          <p14:tracePt t="72271" x="2490788" y="3867150"/>
          <p14:tracePt t="72277" x="2428875" y="3905250"/>
          <p14:tracePt t="72285" x="2390775" y="3941763"/>
          <p14:tracePt t="72295" x="2365375" y="3954463"/>
          <p14:tracePt t="72299" x="2328863" y="3979863"/>
          <p14:tracePt t="72306" x="2303463" y="3992563"/>
          <p14:tracePt t="72312" x="2290763" y="4005263"/>
          <p14:tracePt t="72319" x="2278063" y="4005263"/>
          <p14:tracePt t="72327" x="2278063" y="4017963"/>
          <p14:tracePt t="72333" x="2278063" y="4029075"/>
          <p14:tracePt t="72395" x="2265363" y="4041775"/>
          <p14:tracePt t="72401" x="2265363" y="4067175"/>
          <p14:tracePt t="72409" x="2252663" y="4067175"/>
          <p14:tracePt t="72415" x="2252663" y="4079875"/>
          <p14:tracePt t="72436" x="2239963" y="4092575"/>
          <p14:tracePt t="72445" x="2239963" y="4105275"/>
          <p14:tracePt t="72587" x="2239963" y="4117975"/>
          <p14:tracePt t="72718" x="2239963" y="4105275"/>
          <p14:tracePt t="72752" x="2239963" y="4092575"/>
          <p14:tracePt t="72944" x="2228850" y="4105275"/>
          <p14:tracePt t="73095" x="2228850" y="4092575"/>
          <p14:tracePt t="73178" x="2228850" y="4079875"/>
          <p14:tracePt t="73508" x="2228850" y="4092575"/>
          <p14:tracePt t="73824" x="2228850" y="4079875"/>
          <p14:tracePt t="73893" x="2228850" y="4067175"/>
          <p14:tracePt t="74023" x="2228850" y="4054475"/>
          <p14:tracePt t="74030" x="2228850" y="4041775"/>
          <p14:tracePt t="74071" x="2216150" y="4041775"/>
          <p14:tracePt t="74345" x="2203450" y="4029075"/>
          <p14:tracePt t="75520" x="2203450" y="4017963"/>
          <p14:tracePt t="75671" x="2203450" y="4005263"/>
          <p14:tracePt t="75815" x="2216150" y="4005263"/>
          <p14:tracePt t="75836" x="2216150" y="4017963"/>
          <p14:tracePt t="75857" x="2228850" y="4017963"/>
          <p14:tracePt t="75884" x="2228850" y="4041775"/>
          <p14:tracePt t="75897" x="2239963" y="4041775"/>
          <p14:tracePt t="75918" x="2252663" y="4054475"/>
          <p14:tracePt t="75926" x="2265363" y="4067175"/>
          <p14:tracePt t="75932" x="2290763" y="4092575"/>
          <p14:tracePt t="75940" x="2316163" y="4129088"/>
          <p14:tracePt t="75945" x="2365375" y="4154488"/>
          <p14:tracePt t="75952" x="2403475" y="4192588"/>
          <p14:tracePt t="75960" x="2452688" y="4217988"/>
          <p14:tracePt t="75966" x="2490788" y="4254500"/>
          <p14:tracePt t="75973" x="2528888" y="4279900"/>
          <p14:tracePt t="75980" x="2554288" y="4305300"/>
          <p14:tracePt t="75991" x="2565400" y="4318000"/>
          <p14:tracePt t="75993" x="2578100" y="4318000"/>
          <p14:tracePt t="76002" x="2578100" y="4330700"/>
          <p14:tracePt t="76008" x="2590800" y="4330700"/>
          <p14:tracePt t="76015" x="2590800" y="4341813"/>
          <p14:tracePt t="76022" x="2603500" y="4341813"/>
          <p14:tracePt t="76050" x="2616200" y="4354513"/>
          <p14:tracePt t="76063" x="2628900" y="4354513"/>
          <p14:tracePt t="76070" x="2654300" y="4367213"/>
          <p14:tracePt t="76081" x="2678113" y="4392613"/>
          <p14:tracePt t="76085" x="2703513" y="4418013"/>
          <p14:tracePt t="76090" x="2728913" y="4443413"/>
          <p14:tracePt t="76097" x="2767013" y="4492625"/>
          <p14:tracePt t="76104" x="2790825" y="4530725"/>
          <p14:tracePt t="76110" x="2828925" y="4579938"/>
          <p14:tracePt t="76117" x="2841625" y="4605338"/>
          <p14:tracePt t="76124" x="2867025" y="4656138"/>
          <p14:tracePt t="76132" x="2890838" y="4705350"/>
          <p14:tracePt t="76137" x="2903538" y="4730750"/>
          <p14:tracePt t="76144" x="2928938" y="4756150"/>
          <p14:tracePt t="76150" x="2928938" y="4779963"/>
          <p14:tracePt t="76160" x="2954338" y="4818063"/>
          <p14:tracePt t="76164" x="2979738" y="4830763"/>
          <p14:tracePt t="76172" x="2992438" y="4843463"/>
          <p14:tracePt t="76178" x="3016250" y="4879975"/>
          <p14:tracePt t="76185" x="3054350" y="4930775"/>
          <p14:tracePt t="76193" x="3079750" y="4968875"/>
          <p14:tracePt t="76199" x="3128963" y="5018088"/>
          <p14:tracePt t="76208" x="3167063" y="5068888"/>
          <p14:tracePt t="76214" x="3216275" y="5081588"/>
          <p14:tracePt t="76220" x="3241675" y="5118100"/>
          <p14:tracePt t="76229" x="3267075" y="5118100"/>
          <p14:tracePt t="76234" x="3292475" y="5143500"/>
          <p14:tracePt t="76244" x="3305175" y="5156200"/>
          <p14:tracePt t="76249" x="3317875" y="5181600"/>
          <p14:tracePt t="76261" x="3341688" y="5194300"/>
          <p14:tracePt t="76268" x="3341688" y="5205413"/>
          <p14:tracePt t="76278" x="3367088" y="5205413"/>
          <p14:tracePt t="76282" x="3379788" y="5230813"/>
          <p14:tracePt t="76290" x="3392488" y="5230813"/>
          <p14:tracePt t="76297" x="3441700" y="5268913"/>
          <p14:tracePt t="76304" x="3467100" y="5294313"/>
          <p14:tracePt t="76312" x="3492500" y="5318125"/>
          <p14:tracePt t="76317" x="3541713" y="5343525"/>
          <p14:tracePt t="76324" x="3579813" y="5368925"/>
          <p14:tracePt t="76331" x="3605213" y="5368925"/>
          <p14:tracePt t="76337" x="3630613" y="5394325"/>
          <p14:tracePt t="76345" x="3667125" y="5407025"/>
          <p14:tracePt t="76351" x="3679825" y="5407025"/>
          <p14:tracePt t="76361" x="3692525" y="5418138"/>
          <p14:tracePt t="76372" x="3705225" y="5430838"/>
          <p14:tracePt t="76455" x="3705225" y="5418138"/>
          <p14:tracePt t="76543" x="3717925" y="5407025"/>
          <p14:tracePt t="76552" x="3730625" y="5407025"/>
          <p14:tracePt t="76564" x="3730625" y="5394325"/>
          <p14:tracePt t="76571" x="3743325" y="5394325"/>
          <p14:tracePt t="76579" x="3743325" y="5381625"/>
          <p14:tracePt t="76595" x="3756025" y="5381625"/>
          <p14:tracePt t="76667" x="3767138" y="5368925"/>
          <p14:tracePt t="76749" x="3779838" y="5368925"/>
          <p14:tracePt t="77417" x="3792538" y="5343525"/>
          <p14:tracePt t="77424" x="3830638" y="5281613"/>
          <p14:tracePt t="77431" x="3879850" y="5218113"/>
          <p14:tracePt t="77437" x="3905250" y="5156200"/>
          <p14:tracePt t="77445" x="3943350" y="5105400"/>
          <p14:tracePt t="77451" x="3979863" y="5030788"/>
          <p14:tracePt t="77461" x="4017963" y="4981575"/>
          <p14:tracePt t="77465" x="4056063" y="4930775"/>
          <p14:tracePt t="77471" x="4068763" y="4868863"/>
          <p14:tracePt t="77478" x="4092575" y="4830763"/>
          <p14:tracePt t="77485" x="4117975" y="4792663"/>
          <p14:tracePt t="77495" x="4130675" y="4743450"/>
          <p14:tracePt t="77500" x="4168775" y="4705350"/>
          <p14:tracePt t="77506" x="4181475" y="4667250"/>
          <p14:tracePt t="77513" x="4192588" y="4618038"/>
          <p14:tracePt t="77519" x="4217988" y="4579938"/>
          <p14:tracePt t="77529" x="4243388" y="4554538"/>
          <p14:tracePt t="77534" x="4268788" y="4492625"/>
          <p14:tracePt t="77541" x="4281488" y="4454525"/>
          <p14:tracePt t="77547" x="4305300" y="4405313"/>
          <p14:tracePt t="77554" x="4305300" y="4367213"/>
          <p14:tracePt t="77562" x="4305300" y="4330700"/>
          <p14:tracePt t="77569" x="4318000" y="4292600"/>
          <p14:tracePt t="77578" x="4318000" y="4279900"/>
          <p14:tracePt t="77582" x="4330700" y="4267200"/>
          <p14:tracePt t="77588" x="4330700" y="4254500"/>
          <p14:tracePt t="77596" x="4330700" y="4230688"/>
          <p14:tracePt t="77602" x="4343400" y="4192588"/>
          <p14:tracePt t="77612" x="4356100" y="4154488"/>
          <p14:tracePt t="77616" x="4368800" y="4079875"/>
          <p14:tracePt t="77623" x="4394200" y="4017963"/>
          <p14:tracePt t="77629" x="4418013" y="3929063"/>
          <p14:tracePt t="77637" x="4430713" y="3854450"/>
          <p14:tracePt t="77645" x="4456113" y="3779838"/>
          <p14:tracePt t="77651" x="4468813" y="3729038"/>
          <p14:tracePt t="77657" x="4468813" y="3692525"/>
          <p14:tracePt t="77664" x="4481513" y="3654425"/>
          <p14:tracePt t="77671" x="4494213" y="3616325"/>
          <p14:tracePt t="77678" x="4494213" y="3590925"/>
          <p14:tracePt t="77684" x="4506913" y="3567113"/>
          <p14:tracePt t="77706" x="4506913" y="3541713"/>
          <p14:tracePt t="77712" x="4506913" y="3503613"/>
          <p14:tracePt t="77719" x="4506913" y="3441700"/>
          <p14:tracePt t="77729" x="4530725" y="3367088"/>
          <p14:tracePt t="77732" x="4543425" y="3303588"/>
          <p14:tracePt t="77740" x="4543425" y="3241675"/>
          <p14:tracePt t="77747" x="4556125" y="3178175"/>
          <p14:tracePt t="77754" x="4568825" y="3128963"/>
          <p14:tracePt t="77761" x="4581525" y="3090863"/>
          <p14:tracePt t="77767" x="4581525" y="3054350"/>
          <p14:tracePt t="77775" x="4581525" y="3028950"/>
          <p14:tracePt t="77780" x="4581525" y="3016250"/>
          <p14:tracePt t="77809" x="4581525" y="3003550"/>
          <p14:tracePt t="77850" x="4581525" y="2978150"/>
          <p14:tracePt t="77856" x="4568825" y="2941638"/>
          <p14:tracePt t="77864" x="4568825" y="2916238"/>
          <p14:tracePt t="77870" x="4568825" y="2903538"/>
          <p14:tracePt t="77879" x="4556125" y="2890838"/>
          <p14:tracePt t="77884" x="4556125" y="2878138"/>
          <p14:tracePt t="77892" x="4543425" y="2878138"/>
          <p14:tracePt t="77898" x="4543425" y="2865438"/>
          <p14:tracePt t="77912" x="4530725" y="2852738"/>
          <p14:tracePt t="77921" x="4518025" y="2840038"/>
          <p14:tracePt t="77928" x="4506913" y="2828925"/>
          <p14:tracePt t="77933" x="4494213" y="2816225"/>
          <p14:tracePt t="77940" x="4481513" y="2790825"/>
          <p14:tracePt t="77946" x="4468813" y="2765425"/>
          <p14:tracePt t="77952" x="4443413" y="2752725"/>
          <p14:tracePt t="77961" x="4430713" y="2740025"/>
          <p14:tracePt t="77966" x="4418013" y="2728913"/>
          <p14:tracePt t="77974" x="4406900" y="2716213"/>
          <p14:tracePt t="77980" x="4394200" y="2716213"/>
          <p14:tracePt t="77993" x="4381500" y="2703513"/>
          <p14:tracePt t="77995" x="4356100" y="2703513"/>
          <p14:tracePt t="78002" x="4343400" y="2690813"/>
          <p14:tracePt t="78009" x="4318000" y="2678113"/>
          <p14:tracePt t="78014" x="4294188" y="2665413"/>
          <p14:tracePt t="78022" x="4256088" y="2665413"/>
          <p14:tracePt t="78029" x="4230688" y="2640013"/>
          <p14:tracePt t="78035" x="4205288" y="2640013"/>
          <p14:tracePt t="78045" x="4192588" y="2627313"/>
          <p14:tracePt t="78050" x="4156075" y="2627313"/>
          <p14:tracePt t="78055" x="4143375" y="2616200"/>
          <p14:tracePt t="78062" x="4130675" y="2603500"/>
          <p14:tracePt t="78070" x="4105275" y="2603500"/>
          <p14:tracePt t="78079" x="4092575" y="2590800"/>
          <p14:tracePt t="78084" x="4068763" y="2565400"/>
          <p14:tracePt t="78091" x="4030663" y="2565400"/>
          <p14:tracePt t="78098" x="3992563" y="2552700"/>
          <p14:tracePt t="78104" x="3956050" y="2540000"/>
          <p14:tracePt t="78112" x="3943350" y="2527300"/>
          <p14:tracePt t="78117" x="3892550" y="2527300"/>
          <p14:tracePt t="78124" x="3867150" y="2516188"/>
          <p14:tracePt t="78130" x="3817938" y="2503488"/>
          <p14:tracePt t="78137" x="3767138" y="2490788"/>
          <p14:tracePt t="78144" x="3717925" y="2490788"/>
          <p14:tracePt t="78150" x="3679825" y="2490788"/>
          <p14:tracePt t="78159" x="3630613" y="2490788"/>
          <p14:tracePt t="78164" x="3579813" y="2490788"/>
          <p14:tracePt t="78171" x="3530600" y="2490788"/>
          <p14:tracePt t="78178" x="3492500" y="2503488"/>
          <p14:tracePt t="78185" x="3441700" y="2503488"/>
          <p14:tracePt t="78192" x="3379788" y="2516188"/>
          <p14:tracePt t="78198" x="3328988" y="2516188"/>
          <p14:tracePt t="78206" x="3279775" y="2516188"/>
          <p14:tracePt t="78212" x="3228975" y="2516188"/>
          <p14:tracePt t="78219" x="3154363" y="2527300"/>
          <p14:tracePt t="78227" x="3092450" y="2527300"/>
          <p14:tracePt t="78234" x="3028950" y="2527300"/>
          <p14:tracePt t="78244" x="2954338" y="2527300"/>
          <p14:tracePt t="78248" x="2879725" y="2540000"/>
          <p14:tracePt t="78255" x="2841625" y="2540000"/>
          <p14:tracePt t="78262" x="2790825" y="2552700"/>
          <p14:tracePt t="78268" x="2767013" y="2565400"/>
          <p14:tracePt t="78278" x="2728913" y="2578100"/>
          <p14:tracePt t="78283" x="2703513" y="2590800"/>
          <p14:tracePt t="78289" x="2667000" y="2590800"/>
          <p14:tracePt t="78296" x="2616200" y="2616200"/>
          <p14:tracePt t="78302" x="2578100" y="2640013"/>
          <p14:tracePt t="78311" x="2528888" y="2640013"/>
          <p14:tracePt t="78316" x="2465388" y="2665413"/>
          <p14:tracePt t="78325" x="2390775" y="2703513"/>
          <p14:tracePt t="78330" x="2316163" y="2728913"/>
          <p14:tracePt t="78338" x="2239963" y="2765425"/>
          <p14:tracePt t="78345" x="2178050" y="2803525"/>
          <p14:tracePt t="78351" x="2103438" y="2852738"/>
          <p14:tracePt t="78360" x="2039938" y="2890838"/>
          <p14:tracePt t="78365" x="1978025" y="2928938"/>
          <p14:tracePt t="78372" x="1952625" y="2965450"/>
          <p14:tracePt t="78378" x="1914525" y="3016250"/>
          <p14:tracePt t="78385" x="1890713" y="3054350"/>
          <p14:tracePt t="78395" x="1865313" y="3090863"/>
          <p14:tracePt t="78399" x="1839913" y="3141663"/>
          <p14:tracePt t="78406" x="1814513" y="3190875"/>
          <p14:tracePt t="78411" x="1801813" y="3254375"/>
          <p14:tracePt t="78419" x="1765300" y="3290888"/>
          <p14:tracePt t="78428" x="1739900" y="3367088"/>
          <p14:tracePt t="78435" x="1714500" y="3441700"/>
          <p14:tracePt t="78440" x="1689100" y="3529013"/>
          <p14:tracePt t="78447" x="1652588" y="3629025"/>
          <p14:tracePt t="78454" x="1639888" y="3729038"/>
          <p14:tracePt t="78462" x="1627188" y="3803650"/>
          <p14:tracePt t="78469" x="1614488" y="3879850"/>
          <p14:tracePt t="78478" x="1614488" y="3941763"/>
          <p14:tracePt t="78481" x="1601788" y="4017963"/>
          <p14:tracePt t="78488" x="1601788" y="4079875"/>
          <p14:tracePt t="78495" x="1601788" y="4167188"/>
          <p14:tracePt t="78501" x="1614488" y="4230688"/>
          <p14:tracePt t="78511" x="1614488" y="4305300"/>
          <p14:tracePt t="78516" x="1639888" y="4392613"/>
          <p14:tracePt t="78522" x="1665288" y="4479925"/>
          <p14:tracePt t="78530" x="1689100" y="4567238"/>
          <p14:tracePt t="78536" x="1727200" y="4667250"/>
          <p14:tracePt t="78545" x="1765300" y="4743450"/>
          <p14:tracePt t="78551" x="1814513" y="4818063"/>
          <p14:tracePt t="78557" x="1852613" y="4892675"/>
          <p14:tracePt t="78563" x="1903413" y="4956175"/>
          <p14:tracePt t="78573" x="1965325" y="5030788"/>
          <p14:tracePt t="78578" x="2027238" y="5092700"/>
          <p14:tracePt t="78585" x="2090738" y="5156200"/>
          <p14:tracePt t="78594" x="2165350" y="5218113"/>
          <p14:tracePt t="78598" x="2239963" y="5268913"/>
          <p14:tracePt t="78606" x="2328863" y="5318125"/>
          <p14:tracePt t="78611" x="2403475" y="5356225"/>
          <p14:tracePt t="78618" x="2490788" y="5394325"/>
          <p14:tracePt t="78628" x="2578100" y="5430838"/>
          <p14:tracePt t="78633" x="2654300" y="5481638"/>
          <p14:tracePt t="78639" x="2767013" y="5518150"/>
          <p14:tracePt t="78646" x="2879725" y="5556250"/>
          <p14:tracePt t="78653" x="3028950" y="5581650"/>
          <p14:tracePt t="78661" x="3167063" y="5607050"/>
          <p14:tracePt t="78667" x="3305175" y="5643563"/>
          <p14:tracePt t="78674" x="3441700" y="5668963"/>
          <p14:tracePt t="78680" x="3567113" y="5681663"/>
          <p14:tracePt t="78688" x="3692525" y="5707063"/>
          <p14:tracePt t="78695" x="3830638" y="5707063"/>
          <p14:tracePt t="78702" x="3943350" y="5707063"/>
          <p14:tracePt t="78710" x="4068763" y="5694363"/>
          <p14:tracePt t="78715" x="4143375" y="5694363"/>
          <p14:tracePt t="78722" x="4217988" y="5694363"/>
          <p14:tracePt t="78728" x="4305300" y="5681663"/>
          <p14:tracePt t="78735" x="4356100" y="5681663"/>
          <p14:tracePt t="78745" x="4443413" y="5668963"/>
          <p14:tracePt t="78749" x="4518025" y="5643563"/>
          <p14:tracePt t="78756" x="4606925" y="5630863"/>
          <p14:tracePt t="78764" x="4681538" y="5630863"/>
          <p14:tracePt t="78770" x="4781550" y="5630863"/>
          <p14:tracePt t="78779" x="4894263" y="5607050"/>
          <p14:tracePt t="78785" x="4994275" y="5594350"/>
          <p14:tracePt t="78791" x="5081588" y="5581650"/>
          <p14:tracePt t="78797" x="5145088" y="5568950"/>
          <p14:tracePt t="78804" x="5207000" y="5556250"/>
          <p14:tracePt t="78812" x="5257800" y="5556250"/>
          <p14:tracePt t="78818" x="5307013" y="5556250"/>
          <p14:tracePt t="78828" x="5345113" y="5543550"/>
          <p14:tracePt t="78832" x="5383213" y="5530850"/>
          <p14:tracePt t="78838" x="5407025" y="5530850"/>
          <p14:tracePt t="78845" x="5457825" y="5518150"/>
          <p14:tracePt t="78852" x="5507038" y="5507038"/>
          <p14:tracePt t="78861" x="5557838" y="5481638"/>
          <p14:tracePt t="78866" x="5619750" y="5443538"/>
          <p14:tracePt t="78874" x="5645150" y="5430838"/>
          <p14:tracePt t="78879" x="5683250" y="5394325"/>
          <p14:tracePt t="78886" x="5719763" y="5381625"/>
          <p14:tracePt t="80035" x="5783263" y="5343525"/>
          <p14:tracePt t="80044" x="5857875" y="5305425"/>
          <p14:tracePt t="80048" x="5932488" y="5268913"/>
          <p14:tracePt t="80055" x="5970588" y="5243513"/>
          <p14:tracePt t="80061" x="6008688" y="5218113"/>
          <p14:tracePt t="80069" x="6045200" y="5194300"/>
          <p14:tracePt t="80079" x="6057900" y="5168900"/>
          <p14:tracePt t="80085" x="6083300" y="5156200"/>
          <p14:tracePt t="80090" x="6083300" y="5130800"/>
          <p14:tracePt t="80097" x="6096000" y="5118100"/>
          <p14:tracePt t="80107" x="6108700" y="5092700"/>
          <p14:tracePt t="80113" x="6108700" y="5068888"/>
          <p14:tracePt t="80118" x="6121400" y="5043488"/>
          <p14:tracePt t="80125" x="6146800" y="5018088"/>
          <p14:tracePt t="80133" x="6157913" y="5005388"/>
          <p14:tracePt t="80138" x="6183313" y="4981575"/>
          <p14:tracePt t="80144" x="6196013" y="4968875"/>
          <p14:tracePt t="80151" x="6221413" y="4930775"/>
          <p14:tracePt t="80162" x="6259513" y="4905375"/>
          <p14:tracePt t="80167" x="6283325" y="4879975"/>
          <p14:tracePt t="80172" x="6308725" y="4856163"/>
          <p14:tracePt t="80181" x="6334125" y="4830763"/>
          <p14:tracePt t="80187" x="6359525" y="4818063"/>
          <p14:tracePt t="80195" x="6370638" y="4779963"/>
          <p14:tracePt t="80201" x="6396038" y="4768850"/>
          <p14:tracePt t="80207" x="6408738" y="4756150"/>
          <p14:tracePt t="80213" x="6421438" y="4743450"/>
          <p14:tracePt t="80228" x="6446838" y="4743450"/>
          <p14:tracePt t="80234" x="6472238" y="4743450"/>
          <p14:tracePt t="80241" x="6496050" y="4743450"/>
          <p14:tracePt t="80249" x="6521450" y="4756150"/>
          <p14:tracePt t="80254" x="6546850" y="4779963"/>
          <p14:tracePt t="80261" x="6572250" y="4805363"/>
          <p14:tracePt t="80268" x="6584950" y="4830763"/>
          <p14:tracePt t="80277" x="6621463" y="4868863"/>
          <p14:tracePt t="80284" x="6646863" y="4918075"/>
          <p14:tracePt t="80288" x="6672263" y="4943475"/>
          <p14:tracePt t="80295" x="6684963" y="4981575"/>
          <p14:tracePt t="80302" x="6708775" y="5030788"/>
          <p14:tracePt t="80311" x="6721475" y="5056188"/>
          <p14:tracePt t="80318" x="6734175" y="5081588"/>
          <p14:tracePt t="80323" x="6746875" y="5092700"/>
          <p14:tracePt t="80330" x="6759575" y="5118100"/>
          <p14:tracePt t="80351" x="6772275" y="5130800"/>
          <p14:tracePt t="80366" x="6784975" y="5130800"/>
          <p14:tracePt t="80379" x="6797675" y="5143500"/>
          <p14:tracePt t="80385" x="6821488" y="5143500"/>
          <p14:tracePt t="80395" x="6846888" y="5143500"/>
          <p14:tracePt t="80399" x="6872288" y="5143500"/>
          <p14:tracePt t="80405" x="6897688" y="5143500"/>
          <p14:tracePt t="80411" x="6934200" y="5156200"/>
          <p14:tracePt t="80419" x="6959600" y="5156200"/>
          <p14:tracePt t="80428" x="6985000" y="5156200"/>
          <p14:tracePt t="80434" x="7021513" y="5156200"/>
          <p14:tracePt t="80441" x="7059613" y="5156200"/>
          <p14:tracePt t="80446" x="7085013" y="5156200"/>
          <p14:tracePt t="80453" x="7123113" y="5143500"/>
          <p14:tracePt t="80461" x="7146925" y="5130800"/>
          <p14:tracePt t="80467" x="7185025" y="5130800"/>
          <p14:tracePt t="80475" x="7210425" y="5118100"/>
          <p14:tracePt t="80480" x="7235825" y="5118100"/>
          <p14:tracePt t="80487" x="7259638" y="5105400"/>
          <p14:tracePt t="80494" x="7272338" y="5081588"/>
          <p14:tracePt t="80501" x="7297738" y="5081588"/>
          <p14:tracePt t="80511" x="7310438" y="5056188"/>
          <p14:tracePt t="80516" x="7323138" y="5043488"/>
          <p14:tracePt t="80522" x="7359650" y="5018088"/>
          <p14:tracePt t="80529" x="7385050" y="5005388"/>
          <p14:tracePt t="80536" x="7410450" y="4981575"/>
          <p14:tracePt t="80544" x="7435850" y="4956175"/>
          <p14:tracePt t="80550" x="7472363" y="4930775"/>
          <p14:tracePt t="80557" x="7497763" y="4905375"/>
          <p14:tracePt t="80564" x="7523163" y="4868863"/>
          <p14:tracePt t="80571" x="7548563" y="4830763"/>
          <p14:tracePt t="80578" x="7572375" y="4805363"/>
          <p14:tracePt t="80585" x="7597775" y="4768850"/>
          <p14:tracePt t="80594" x="7610475" y="4743450"/>
          <p14:tracePt t="80599" x="7610475" y="4730750"/>
          <p14:tracePt t="80604" x="7623175" y="4705350"/>
          <p14:tracePt t="80610" x="7635875" y="4679950"/>
          <p14:tracePt t="80619" x="7635875" y="4656138"/>
          <p14:tracePt t="80628" x="7648575" y="4630738"/>
          <p14:tracePt t="80635" x="7673975" y="4605338"/>
          <p14:tracePt t="80640" x="7673975" y="4579938"/>
          <p14:tracePt t="80646" x="7673975" y="4554538"/>
          <p14:tracePt t="80654" x="7685088" y="4543425"/>
          <p14:tracePt t="80661" x="7697788" y="4518025"/>
          <p14:tracePt t="80667" x="7697788" y="4479925"/>
          <p14:tracePt t="80675" x="7697788" y="4443413"/>
          <p14:tracePt t="80681" x="7710488" y="4418013"/>
          <p14:tracePt t="80688" x="7723188" y="4379913"/>
          <p14:tracePt t="80696" x="7723188" y="4341813"/>
          <p14:tracePt t="80702" x="7723188" y="4292600"/>
          <p14:tracePt t="80709" x="7723188" y="4254500"/>
          <p14:tracePt t="80715" x="7723188" y="4217988"/>
          <p14:tracePt t="80722" x="7723188" y="4192588"/>
          <p14:tracePt t="80727" x="7723188" y="4167188"/>
          <p14:tracePt t="80735" x="7723188" y="4141788"/>
          <p14:tracePt t="80742" x="7710488" y="4105275"/>
          <p14:tracePt t="80748" x="7710488" y="4079875"/>
          <p14:tracePt t="80754" x="7697788" y="4041775"/>
          <p14:tracePt t="80762" x="7685088" y="3992563"/>
          <p14:tracePt t="80768" x="7673975" y="3929063"/>
          <p14:tracePt t="80776" x="7648575" y="3892550"/>
          <p14:tracePt t="80782" x="7648575" y="3854450"/>
          <p14:tracePt t="80789" x="7623175" y="3816350"/>
          <p14:tracePt t="80796" x="7610475" y="3792538"/>
          <p14:tracePt t="80802" x="7597775" y="3741738"/>
          <p14:tracePt t="80809" x="7572375" y="3703638"/>
          <p14:tracePt t="80816" x="7561263" y="3679825"/>
          <p14:tracePt t="80825" x="7548563" y="3641725"/>
          <p14:tracePt t="80830" x="7510463" y="3590925"/>
          <p14:tracePt t="80838" x="7485063" y="3541713"/>
          <p14:tracePt t="80845" x="7472363" y="3503613"/>
          <p14:tracePt t="80852" x="7448550" y="3467100"/>
          <p14:tracePt t="80862" x="7435850" y="3429000"/>
          <p14:tracePt t="80866" x="7410450" y="3354388"/>
          <p14:tracePt t="80875" x="7385050" y="3303588"/>
          <p14:tracePt t="80881" x="7348538" y="3228975"/>
          <p14:tracePt t="80886" x="7297738" y="3165475"/>
          <p14:tracePt t="80895" x="7259638" y="3090863"/>
          <p14:tracePt t="80900" x="7197725" y="3016250"/>
          <p14:tracePt t="80908" x="7134225" y="2952750"/>
          <p14:tracePt t="80913" x="7072313" y="2878138"/>
          <p14:tracePt t="80930" x="6934200" y="2740025"/>
          <p14:tracePt t="80935" x="6872288" y="2678113"/>
          <p14:tracePt t="80944" x="6808788" y="2603500"/>
          <p14:tracePt t="80948" x="6746875" y="2540000"/>
          <p14:tracePt t="80955" x="6672263" y="2478088"/>
          <p14:tracePt t="80963" x="6608763" y="2439988"/>
          <p14:tracePt t="80971" x="6534150" y="2390775"/>
          <p14:tracePt t="80978" x="6446838" y="2365375"/>
          <p14:tracePt t="80983" x="6359525" y="2327275"/>
          <p14:tracePt t="80990" x="6246813" y="2278063"/>
          <p14:tracePt t="80995" x="6146800" y="2227263"/>
          <p14:tracePt t="81008" x="6045200" y="2201863"/>
          <p14:tracePt t="81018" x="5857875" y="2127250"/>
          <p14:tracePt t="81025" x="5795963" y="2101850"/>
          <p14:tracePt t="81031" x="5719763" y="2101850"/>
          <p14:tracePt t="81038" x="5619750" y="2101850"/>
          <p14:tracePt t="81044" x="5545138" y="2101850"/>
          <p14:tracePt t="81051" x="5457825" y="2101850"/>
          <p14:tracePt t="81061" x="5357813" y="2101850"/>
          <p14:tracePt t="81065" x="5257800" y="2101850"/>
          <p14:tracePt t="81071" x="5181600" y="2089150"/>
          <p14:tracePt t="81078" x="5094288" y="2089150"/>
          <p14:tracePt t="81085" x="5045075" y="2089150"/>
          <p14:tracePt t="81095" x="4981575" y="2089150"/>
          <p14:tracePt t="81099" x="4906963" y="2089150"/>
          <p14:tracePt t="81107" x="4843463" y="2101850"/>
          <p14:tracePt t="81113" x="4768850" y="2127250"/>
          <p14:tracePt t="81120" x="4668838" y="2152650"/>
          <p14:tracePt t="81129" x="4556125" y="2190750"/>
          <p14:tracePt t="81135" x="4468813" y="2201863"/>
          <p14:tracePt t="81141" x="4406900" y="2227263"/>
          <p14:tracePt t="81148" x="4330700" y="2239963"/>
          <p14:tracePt t="81154" x="4256088" y="2252663"/>
          <p14:tracePt t="81161" x="4205288" y="2278063"/>
          <p14:tracePt t="81169" x="4143375" y="2303463"/>
          <p14:tracePt t="81177" x="4105275" y="2314575"/>
          <p14:tracePt t="81183" x="4068763" y="2339975"/>
          <p14:tracePt t="81190" x="4017963" y="2390775"/>
          <p14:tracePt t="81195" x="3979863" y="2414588"/>
          <p14:tracePt t="81202" x="3930650" y="2478088"/>
          <p14:tracePt t="81211" x="3892550" y="2540000"/>
          <p14:tracePt t="81216" x="3856038" y="2616200"/>
          <p14:tracePt t="81223" x="3805238" y="2703513"/>
          <p14:tracePt t="81230" x="3756025" y="2790825"/>
          <p14:tracePt t="81236" x="3705225" y="2865438"/>
          <p14:tracePt t="81244" x="3667125" y="2941638"/>
          <p14:tracePt t="81250" x="3617913" y="3028950"/>
          <p14:tracePt t="81258" x="3579813" y="3103563"/>
          <p14:tracePt t="81264" x="3554413" y="3178175"/>
          <p14:tracePt t="81271" x="3517900" y="3241675"/>
          <p14:tracePt t="81278" x="3492500" y="3303588"/>
          <p14:tracePt t="81284" x="3479800" y="3367088"/>
          <p14:tracePt t="81294" x="3454400" y="3441700"/>
          <p14:tracePt t="81299" x="3441700" y="3503613"/>
          <p14:tracePt t="81305" x="3429000" y="3567113"/>
          <p14:tracePt t="81313" x="3417888" y="3641725"/>
          <p14:tracePt t="81319" x="3417888" y="3716338"/>
          <p14:tracePt t="81328" x="3417888" y="3803650"/>
          <p14:tracePt t="81333" x="3429000" y="3892550"/>
          <p14:tracePt t="81340" x="3441700" y="3967163"/>
          <p14:tracePt t="81347" x="3467100" y="4041775"/>
          <p14:tracePt t="81353" x="3479800" y="4129088"/>
          <p14:tracePt t="81361" x="3505200" y="4205288"/>
          <p14:tracePt t="81369" x="3530600" y="4254500"/>
          <p14:tracePt t="81380" x="3554413" y="4318000"/>
          <p14:tracePt t="81382" x="3592513" y="4379913"/>
          <p14:tracePt t="81387" x="3643313" y="4430713"/>
          <p14:tracePt t="81395" x="3679825" y="4492625"/>
          <p14:tracePt t="81401" x="3743325" y="4554538"/>
          <p14:tracePt t="81412" x="3817938" y="4605338"/>
          <p14:tracePt t="81415" x="3879850" y="4667250"/>
          <p14:tracePt t="81422" x="3979863" y="4730750"/>
          <p14:tracePt t="81428" x="4056063" y="4818063"/>
          <p14:tracePt t="81435" x="4130675" y="4868863"/>
          <p14:tracePt t="81444" x="4205288" y="4930775"/>
          <p14:tracePt t="81449" x="4281488" y="4968875"/>
          <p14:tracePt t="81458" x="4356100" y="5018088"/>
          <p14:tracePt t="81463" x="4406900" y="5030788"/>
          <p14:tracePt t="81470" x="4456113" y="5056188"/>
          <p14:tracePt t="81478" x="4506913" y="5068888"/>
          <p14:tracePt t="81484" x="4543425" y="5068888"/>
          <p14:tracePt t="81491" x="4581525" y="5068888"/>
          <p14:tracePt t="81496" x="4619625" y="5068888"/>
          <p14:tracePt t="81505" x="4656138" y="5068888"/>
          <p14:tracePt t="81511" x="4706938" y="5068888"/>
          <p14:tracePt t="81518" x="4756150" y="5068888"/>
          <p14:tracePt t="81528" x="4806950" y="5068888"/>
          <p14:tracePt t="81532" x="4868863" y="5068888"/>
          <p14:tracePt t="81539" x="4919663" y="5056188"/>
          <p14:tracePt t="81546" x="4968875" y="5043488"/>
          <p14:tracePt t="81553" x="5032375" y="5030788"/>
          <p14:tracePt t="81561" x="5081588" y="5030788"/>
          <p14:tracePt t="81567" x="5119688" y="5005388"/>
          <p14:tracePt t="81574" x="5170488" y="5005388"/>
          <p14:tracePt t="81579" x="5207000" y="4992688"/>
          <p14:tracePt t="81587" x="5245100" y="4981575"/>
          <p14:tracePt t="81594" x="5294313" y="4981575"/>
          <p14:tracePt t="81603" x="5332413" y="4968875"/>
          <p14:tracePt t="81609" x="5357813" y="4956175"/>
          <p14:tracePt t="81614" x="5394325" y="4943475"/>
          <p14:tracePt t="81621" x="5419725" y="4918075"/>
          <p14:tracePt t="81628" x="5457825" y="4905375"/>
          <p14:tracePt t="81635" x="5470525" y="4879975"/>
          <p14:tracePt t="81645" x="5495925" y="4868863"/>
          <p14:tracePt t="81650" x="5495925" y="4843463"/>
          <p14:tracePt t="81656" x="5507038" y="4830763"/>
          <p14:tracePt t="81662" x="5507038" y="4818063"/>
          <p14:tracePt t="81669" x="5507038" y="4805363"/>
          <p14:tracePt t="81683" x="5507038" y="4779963"/>
          <p14:tracePt t="81690" x="5519738" y="4779963"/>
          <p14:tracePt t="81696" x="5519738" y="4768850"/>
          <p14:tracePt t="81703" x="5519738" y="4730750"/>
          <p14:tracePt t="81711" x="5519738" y="4705350"/>
          <p14:tracePt t="81717" x="5519738" y="4692650"/>
          <p14:tracePt t="81729" x="5519738" y="4667250"/>
          <p14:tracePt t="81732" x="5519738" y="4643438"/>
          <p14:tracePt t="81738" x="5519738" y="4579938"/>
          <p14:tracePt t="81745" x="5519738" y="4505325"/>
          <p14:tracePt t="81751" x="5507038" y="4418013"/>
          <p14:tracePt t="81761" x="5507038" y="4354513"/>
          <p14:tracePt t="81765" x="5507038" y="4267200"/>
          <p14:tracePt t="81773" x="5495925" y="4217988"/>
          <p14:tracePt t="81778" x="5483225" y="4154488"/>
          <p14:tracePt t="81786" x="5470525" y="4117975"/>
          <p14:tracePt t="81795" x="5445125" y="4092575"/>
          <p14:tracePt t="81799" x="5432425" y="4067175"/>
          <p14:tracePt t="81807" x="5394325" y="4017963"/>
          <p14:tracePt t="81814" x="5357813" y="3979863"/>
          <p14:tracePt t="81820" x="5319713" y="3929063"/>
          <p14:tracePt t="81828" x="5281613" y="3892550"/>
          <p14:tracePt t="81834" x="5257800" y="3867150"/>
          <p14:tracePt t="81845" x="5219700" y="3829050"/>
          <p14:tracePt t="81849" x="5194300" y="3803650"/>
          <p14:tracePt t="81855" x="5170488" y="3779838"/>
          <p14:tracePt t="81861" x="5145088" y="3741738"/>
          <p14:tracePt t="81869" x="5106988" y="3716338"/>
          <p14:tracePt t="81878" x="5081588" y="3667125"/>
          <p14:tracePt t="81884" x="5057775" y="3641725"/>
          <p14:tracePt t="81897" x="5019675" y="3590925"/>
          <p14:tracePt t="81902" x="5006975" y="3579813"/>
          <p14:tracePt t="81911" x="4994275" y="3567113"/>
          <p14:tracePt t="81916" x="4994275" y="3554413"/>
          <p14:tracePt t="81931" x="4981575" y="3541713"/>
          <p14:tracePt t="81951" x="4981575" y="3529013"/>
          <p14:tracePt t="81961" x="4981575" y="3516313"/>
          <p14:tracePt t="81978" x="4994275" y="3516313"/>
          <p14:tracePt t="81985" x="5006975" y="3516313"/>
          <p14:tracePt t="81995" x="5019675" y="3516313"/>
          <p14:tracePt t="82006" x="5032375" y="3516313"/>
          <p14:tracePt t="82019" x="5057775" y="3516313"/>
          <p14:tracePt t="82033" x="5081588" y="3516313"/>
          <p14:tracePt t="82041" x="5106988" y="3503613"/>
          <p14:tracePt t="82046" x="5132388" y="3490913"/>
          <p14:tracePt t="82054" x="5145088" y="3490913"/>
          <p14:tracePt t="82061" x="5170488" y="3479800"/>
          <p14:tracePt t="82067" x="5194300" y="3467100"/>
          <p14:tracePt t="82078" x="5207000" y="3454400"/>
          <p14:tracePt t="82084" x="5219700" y="3454400"/>
          <p14:tracePt t="82089" x="5219700" y="3441700"/>
          <p14:tracePt t="82102" x="5232400" y="3441700"/>
          <p14:tracePt t="82137" x="5232400" y="3454400"/>
          <p14:tracePt t="82150" x="5232400" y="3467100"/>
          <p14:tracePt t="89129" x="5207000" y="3479800"/>
          <p14:tracePt t="89137" x="5145088" y="3503613"/>
          <p14:tracePt t="89142" x="5068888" y="3529013"/>
          <p14:tracePt t="89150" x="5006975" y="3554413"/>
          <p14:tracePt t="89158" x="4932363" y="3579813"/>
          <p14:tracePt t="89164" x="4843463" y="3603625"/>
          <p14:tracePt t="89170" x="4756150" y="3641725"/>
          <p14:tracePt t="89177" x="4656138" y="3692525"/>
          <p14:tracePt t="89184" x="4568825" y="3729038"/>
          <p14:tracePt t="89193" x="4481513" y="3779838"/>
          <p14:tracePt t="89198" x="4394200" y="3841750"/>
          <p14:tracePt t="89205" x="4281488" y="3916363"/>
          <p14:tracePt t="89213" x="4181475" y="3967163"/>
          <p14:tracePt t="89218" x="4068763" y="4029075"/>
          <p14:tracePt t="89227" x="3956050" y="4105275"/>
          <p14:tracePt t="89234" x="3856038" y="4167188"/>
          <p14:tracePt t="89240" x="3743325" y="4205288"/>
          <p14:tracePt t="89246" x="3654425" y="4241800"/>
          <p14:tracePt t="89253" x="3567113" y="4279900"/>
          <p14:tracePt t="89261" x="3479800" y="4305300"/>
          <p14:tracePt t="89266" x="3429000" y="4318000"/>
          <p14:tracePt t="89276" x="3341688" y="4330700"/>
          <p14:tracePt t="89281" x="3254375" y="4341813"/>
          <p14:tracePt t="89287" x="3141663" y="4341813"/>
          <p14:tracePt t="89294" x="3054350" y="4341813"/>
          <p14:tracePt t="89301" x="2967038" y="4341813"/>
          <p14:tracePt t="89310" x="2890838" y="4341813"/>
          <p14:tracePt t="89314" x="2803525" y="4330700"/>
          <p14:tracePt t="89323" x="2728913" y="4318000"/>
          <p14:tracePt t="89327" x="2654300" y="4318000"/>
          <p14:tracePt t="89335" x="2578100" y="4318000"/>
          <p14:tracePt t="89343" x="2490788" y="4305300"/>
          <p14:tracePt t="89349" x="2416175" y="4292600"/>
          <p14:tracePt t="89357" x="2365375" y="4279900"/>
          <p14:tracePt t="89363" x="2303463" y="4254500"/>
          <p14:tracePt t="89370" x="2252663" y="4217988"/>
          <p14:tracePt t="89377" x="2190750" y="4154488"/>
          <p14:tracePt t="89383" x="2152650" y="4079875"/>
          <p14:tracePt t="89393" x="2103438" y="3992563"/>
          <p14:tracePt t="89398" x="2065338" y="3916363"/>
          <p14:tracePt t="89404" x="2039938" y="3829050"/>
          <p14:tracePt t="89410" x="2014538" y="3767138"/>
          <p14:tracePt t="89417" x="2003425" y="3716338"/>
          <p14:tracePt t="89427" x="1990725" y="3679825"/>
          <p14:tracePt t="89432" x="1978025" y="3641725"/>
          <p14:tracePt t="89439" x="1978025" y="3616325"/>
          <p14:tracePt t="89445" x="1978025" y="3567113"/>
          <p14:tracePt t="89452" x="1990725" y="3490913"/>
          <p14:tracePt t="89460" x="2003425" y="3403600"/>
          <p14:tracePt t="89466" x="2027238" y="3303588"/>
          <p14:tracePt t="89473" x="2065338" y="3190875"/>
          <p14:tracePt t="89479" x="2127250" y="3103563"/>
          <p14:tracePt t="89487" x="2178050" y="3016250"/>
          <p14:tracePt t="89494" x="2239963" y="2928938"/>
          <p14:tracePt t="89500" x="2278063" y="2865438"/>
          <p14:tracePt t="89509" x="2328863" y="2803525"/>
          <p14:tracePt t="89515" x="2378075" y="2752725"/>
          <p14:tracePt t="89520" x="2428875" y="2690813"/>
          <p14:tracePt t="89527" x="2465388" y="2665413"/>
          <p14:tracePt t="89534" x="2490788" y="2640013"/>
          <p14:tracePt t="89543" x="2516188" y="2616200"/>
          <p14:tracePt t="89549" x="2554288" y="2590800"/>
          <p14:tracePt t="89555" x="2565400" y="2552700"/>
          <p14:tracePt t="89562" x="2590800" y="2516188"/>
          <p14:tracePt t="89569" x="2641600" y="2490788"/>
          <p14:tracePt t="89577" x="2667000" y="2465388"/>
          <p14:tracePt t="89582" x="2728913" y="2427288"/>
          <p14:tracePt t="89590" x="2803525" y="2378075"/>
          <p14:tracePt t="89597" x="2879725" y="2314575"/>
          <p14:tracePt t="89603" x="2979738" y="2278063"/>
          <p14:tracePt t="89611" x="3103563" y="2214563"/>
          <p14:tracePt t="89617" x="3228975" y="2178050"/>
          <p14:tracePt t="89626" x="3341688" y="2139950"/>
          <p14:tracePt t="89631" x="3454400" y="2101850"/>
          <p14:tracePt t="89637" x="3567113" y="2065338"/>
          <p14:tracePt t="89644" x="3667125" y="2052638"/>
          <p14:tracePt t="89651" x="3792538" y="2039938"/>
          <p14:tracePt t="89660" x="3930650" y="2027238"/>
          <p14:tracePt t="89666" x="4043363" y="2001838"/>
          <p14:tracePt t="89673" x="4143375" y="1978025"/>
          <p14:tracePt t="89678" x="4256088" y="1965325"/>
          <p14:tracePt t="89685" x="4356100" y="1952625"/>
          <p14:tracePt t="89693" x="4456113" y="1952625"/>
          <p14:tracePt t="89699" x="4543425" y="1939925"/>
          <p14:tracePt t="89707" x="4656138" y="1939925"/>
          <p14:tracePt t="89713" x="4768850" y="1939925"/>
          <p14:tracePt t="89720" x="4894263" y="1939925"/>
          <p14:tracePt t="89726" x="4994275" y="1952625"/>
          <p14:tracePt t="89733" x="5106988" y="1965325"/>
          <p14:tracePt t="89743" x="5219700" y="2001838"/>
          <p14:tracePt t="89747" x="5332413" y="2052638"/>
          <p14:tracePt t="89754" x="5457825" y="2089150"/>
          <p14:tracePt t="89760" x="5607050" y="2139950"/>
          <p14:tracePt t="89768" x="5745163" y="2214563"/>
          <p14:tracePt t="89777" x="5883275" y="2265363"/>
          <p14:tracePt t="89783" x="6008688" y="2327275"/>
          <p14:tracePt t="89789" x="6134100" y="2390775"/>
          <p14:tracePt t="89795" x="6246813" y="2452688"/>
          <p14:tracePt t="89802" x="6346825" y="2527300"/>
          <p14:tracePt t="89810" x="6459538" y="2578100"/>
          <p14:tracePt t="89816" x="6559550" y="2640013"/>
          <p14:tracePt t="89824" x="6672263" y="2728913"/>
          <p14:tracePt t="89830" x="6759575" y="2803525"/>
          <p14:tracePt t="89836" x="6846888" y="2903538"/>
          <p14:tracePt t="89844" x="6921500" y="2978150"/>
          <p14:tracePt t="89850" x="6985000" y="3041650"/>
          <p14:tracePt t="89860" x="7034213" y="3116263"/>
          <p14:tracePt t="89864" x="7072313" y="3154363"/>
          <p14:tracePt t="89871" x="7097713" y="3216275"/>
          <p14:tracePt t="89878" x="7134225" y="3290888"/>
          <p14:tracePt t="89885" x="7159625" y="3378200"/>
          <p14:tracePt t="89893" x="7197725" y="3467100"/>
          <p14:tracePt t="89898" x="7223125" y="3567113"/>
          <p14:tracePt t="89905" x="7259638" y="3679825"/>
          <p14:tracePt t="89912" x="7285038" y="3792538"/>
          <p14:tracePt t="89919" x="7297738" y="3892550"/>
          <p14:tracePt t="89927" x="7297738" y="3992563"/>
          <p14:tracePt t="89933" x="7297738" y="4079875"/>
          <p14:tracePt t="89940" x="7297738" y="4179888"/>
          <p14:tracePt t="89947" x="7285038" y="4254500"/>
          <p14:tracePt t="89953" x="7272338" y="4341813"/>
          <p14:tracePt t="89960" x="7246938" y="4430713"/>
          <p14:tracePt t="89967" x="7210425" y="4505325"/>
          <p14:tracePt t="89976" x="7172325" y="4579938"/>
          <p14:tracePt t="89981" x="7146925" y="4643438"/>
          <p14:tracePt t="89988" x="7110413" y="4743450"/>
          <p14:tracePt t="89995" x="7072313" y="4805363"/>
          <p14:tracePt t="90002" x="7010400" y="4892675"/>
          <p14:tracePt t="90009" x="6934200" y="4968875"/>
          <p14:tracePt t="90030" x="6646863" y="5181600"/>
          <p14:tracePt t="90036" x="6546850" y="5243513"/>
          <p14:tracePt t="90044" x="6434138" y="5294313"/>
          <p14:tracePt t="90049" x="6334125" y="5356225"/>
          <p14:tracePt t="90056" x="6221413" y="5394325"/>
          <p14:tracePt t="90064" x="6070600" y="5443538"/>
          <p14:tracePt t="90070" x="5921375" y="5481638"/>
          <p14:tracePt t="90078" x="5770563" y="5530850"/>
          <p14:tracePt t="90084" x="5632450" y="5556250"/>
          <p14:tracePt t="90094" x="5507038" y="5581650"/>
          <p14:tracePt t="90098" x="5383213" y="5594350"/>
          <p14:tracePt t="90105" x="5270500" y="5607050"/>
          <p14:tracePt t="90111" x="5145088" y="5630863"/>
          <p14:tracePt t="90118" x="5019675" y="5643563"/>
          <p14:tracePt t="90127" x="4906963" y="5643563"/>
          <p14:tracePt t="90133" x="4794250" y="5643563"/>
          <p14:tracePt t="90140" x="4706938" y="5643563"/>
          <p14:tracePt t="90147" x="4619625" y="5643563"/>
          <p14:tracePt t="90154" x="4530725" y="5643563"/>
          <p14:tracePt t="90161" x="4443413" y="5643563"/>
          <p14:tracePt t="90166" x="4343400" y="5630863"/>
          <p14:tracePt t="90174" x="4230688" y="5619750"/>
          <p14:tracePt t="90180" x="4105275" y="5594350"/>
          <p14:tracePt t="90187" x="3992563" y="5581650"/>
          <p14:tracePt t="90194" x="3892550" y="5568950"/>
          <p14:tracePt t="90201" x="3767138" y="5556250"/>
          <p14:tracePt t="90210" x="3667125" y="5543550"/>
          <p14:tracePt t="90215" x="3579813" y="5518150"/>
          <p14:tracePt t="90222" x="3492500" y="5507038"/>
          <p14:tracePt t="90228" x="3441700" y="5481638"/>
          <p14:tracePt t="90235" x="3367088" y="5456238"/>
          <p14:tracePt t="90244" x="3292475" y="5418138"/>
          <p14:tracePt t="90250" x="3216275" y="5356225"/>
          <p14:tracePt t="90256" x="3167063" y="5318125"/>
          <p14:tracePt t="90263" x="3103563" y="5256213"/>
          <p14:tracePt t="90270" x="3041650" y="5181600"/>
          <p14:tracePt t="90278" x="2992438" y="5105400"/>
          <p14:tracePt t="90283" x="2954338" y="5030788"/>
          <p14:tracePt t="90291" x="2916238" y="4956175"/>
          <p14:tracePt t="90296" x="2890838" y="4892675"/>
          <p14:tracePt t="90304" x="2867025" y="4843463"/>
          <p14:tracePt t="90311" x="2841625" y="4805363"/>
          <p14:tracePt t="90318" x="2828925" y="4768850"/>
          <p14:tracePt t="90328" x="2803525" y="4718050"/>
          <p14:tracePt t="90332" x="2790825" y="4656138"/>
          <p14:tracePt t="90339" x="2778125" y="4592638"/>
          <p14:tracePt t="90345" x="2778125" y="4467225"/>
          <p14:tracePt t="90354" x="2767013" y="4392613"/>
          <p14:tracePt t="90361" x="2767013" y="4305300"/>
          <p14:tracePt t="90366" x="2767013" y="4205288"/>
          <p14:tracePt t="90373" x="2790825" y="4129088"/>
          <p14:tracePt t="90379" x="2790825" y="4041775"/>
          <p14:tracePt t="90386" x="2816225" y="3967163"/>
          <p14:tracePt t="90394" x="2828925" y="3916363"/>
          <p14:tracePt t="90400" x="2854325" y="3841750"/>
          <p14:tracePt t="90410" x="2867025" y="3803650"/>
          <p14:tracePt t="90414" x="2890838" y="3741738"/>
          <p14:tracePt t="90421" x="2928938" y="3679825"/>
          <p14:tracePt t="90427" x="2992438" y="3579813"/>
          <p14:tracePt t="90435" x="3067050" y="3503613"/>
          <p14:tracePt t="90445" x="3128963" y="3441700"/>
          <p14:tracePt t="90449" x="3216275" y="3378200"/>
          <p14:tracePt t="90455" x="3292475" y="3316288"/>
          <p14:tracePt t="90462" x="3367088" y="3254375"/>
          <p14:tracePt t="90469" x="3441700" y="3178175"/>
          <p14:tracePt t="90478" x="3517900" y="3128963"/>
          <p14:tracePt t="90483" x="3579813" y="3078163"/>
          <p14:tracePt t="90490" x="3630613" y="3041650"/>
          <p14:tracePt t="90496" x="3692525" y="3016250"/>
          <p14:tracePt t="90503" x="3756025" y="2978150"/>
          <p14:tracePt t="90511" x="3817938" y="2952750"/>
          <p14:tracePt t="90517" x="3892550" y="2916238"/>
          <p14:tracePt t="90527" x="4005263" y="2878138"/>
          <p14:tracePt t="90531" x="4092575" y="2840038"/>
          <p14:tracePt t="90538" x="4181475" y="2803525"/>
          <p14:tracePt t="90544" x="4268788" y="2765425"/>
          <p14:tracePt t="90551" x="4356100" y="2740025"/>
          <p14:tracePt t="90561" x="4443413" y="2716213"/>
          <p14:tracePt t="90566" x="4506913" y="2703513"/>
          <p14:tracePt t="90573" x="4556125" y="2690813"/>
          <p14:tracePt t="90578" x="4606925" y="2690813"/>
          <p14:tracePt t="90586" x="4656138" y="2678113"/>
          <p14:tracePt t="90594" x="4706938" y="2678113"/>
          <p14:tracePt t="90599" x="4756150" y="2678113"/>
          <p14:tracePt t="90607" x="4794250" y="2678113"/>
          <p14:tracePt t="90612" x="4843463" y="2678113"/>
          <p14:tracePt t="90620" x="4881563" y="2678113"/>
          <p14:tracePt t="90628" x="4919663" y="2678113"/>
          <p14:tracePt t="90634" x="4956175" y="2690813"/>
          <p14:tracePt t="90643" x="5006975" y="2716213"/>
          <p14:tracePt t="90647" x="5068888" y="2740025"/>
          <p14:tracePt t="90655" x="5132388" y="2765425"/>
          <p14:tracePt t="90660" x="5157788" y="2790825"/>
          <p14:tracePt t="90669" x="5207000" y="2828925"/>
          <p14:tracePt t="90678" x="5245100" y="2840038"/>
          <p14:tracePt t="90684" x="5294313" y="2878138"/>
          <p14:tracePt t="90691" x="5319713" y="2903538"/>
          <p14:tracePt t="90695" x="5357813" y="2928938"/>
          <p14:tracePt t="90702" x="5383213" y="2941638"/>
          <p14:tracePt t="90711" x="5407025" y="2965450"/>
          <p14:tracePt t="90717" x="5432425" y="2978150"/>
          <p14:tracePt t="90723" x="5457825" y="3003550"/>
          <p14:tracePt t="90730" x="5483225" y="3016250"/>
          <p14:tracePt t="90737" x="5495925" y="3041650"/>
          <p14:tracePt t="90744" x="5519738" y="3054350"/>
          <p14:tracePt t="90750" x="5545138" y="3065463"/>
          <p14:tracePt t="90760" x="5570538" y="3090863"/>
          <p14:tracePt t="90765" x="5583238" y="3116263"/>
          <p14:tracePt t="90771" x="5595938" y="3128963"/>
          <p14:tracePt t="90777" x="5595938" y="3154363"/>
          <p14:tracePt t="90784" x="5607050" y="3154363"/>
          <p14:tracePt t="90794" x="5607050" y="3165475"/>
          <p14:tracePt t="90800" x="5619750" y="3178175"/>
          <p14:tracePt t="91053" x="5632450" y="3178175"/>
          <p14:tracePt t="91080" x="5645150" y="3178175"/>
          <p14:tracePt t="91100" x="5657850" y="3178175"/>
          <p14:tracePt t="91121" x="5657850" y="3190875"/>
          <p14:tracePt t="91143" x="5670550" y="3190875"/>
          <p14:tracePt t="97358" x="5632450" y="3190875"/>
          <p14:tracePt t="97364" x="5570538" y="3190875"/>
          <p14:tracePt t="97371" x="5519738" y="3190875"/>
          <p14:tracePt t="97378" x="5432425" y="3203575"/>
          <p14:tracePt t="97385" x="5332413" y="3228975"/>
          <p14:tracePt t="97394" x="5232400" y="3254375"/>
          <p14:tracePt t="97399" x="5106988" y="3267075"/>
          <p14:tracePt t="97406" x="5006975" y="3303588"/>
          <p14:tracePt t="97412" x="4932363" y="3316288"/>
          <p14:tracePt t="97421" x="4832350" y="3341688"/>
          <p14:tracePt t="97427" x="4732338" y="3378200"/>
          <p14:tracePt t="97433" x="4630738" y="3390900"/>
          <p14:tracePt t="97442" x="4518025" y="3416300"/>
          <p14:tracePt t="97447" x="4456113" y="3429000"/>
          <p14:tracePt t="97454" x="4381500" y="3441700"/>
          <p14:tracePt t="97461" x="4330700" y="3441700"/>
          <p14:tracePt t="97467" x="4294188" y="3441700"/>
          <p14:tracePt t="97477" x="4256088" y="3441700"/>
          <p14:tracePt t="97482" x="4217988" y="3454400"/>
          <p14:tracePt t="97488" x="4181475" y="3467100"/>
          <p14:tracePt t="97496" x="4143375" y="3467100"/>
          <p14:tracePt t="97502" x="4117975" y="3467100"/>
          <p14:tracePt t="97510" x="4081463" y="3467100"/>
          <p14:tracePt t="97515" x="4043363" y="3467100"/>
          <p14:tracePt t="97523" x="4005263" y="3467100"/>
          <p14:tracePt t="97529" x="3968750" y="3454400"/>
          <p14:tracePt t="97536" x="3930650" y="3454400"/>
          <p14:tracePt t="97543" x="3892550" y="3454400"/>
          <p14:tracePt t="97550" x="3856038" y="3454400"/>
          <p14:tracePt t="97559" x="3830638" y="3441700"/>
          <p14:tracePt t="97563" x="3792538" y="3441700"/>
          <p14:tracePt t="97571" x="3756025" y="3441700"/>
          <p14:tracePt t="97577" x="3730625" y="3429000"/>
          <p14:tracePt t="97584" x="3705225" y="3416300"/>
          <p14:tracePt t="97593" x="3679825" y="3403600"/>
          <p14:tracePt t="97598" x="3667125" y="3390900"/>
          <p14:tracePt t="97605" x="3643313" y="3390900"/>
          <p14:tracePt t="97612" x="3605213" y="3378200"/>
          <p14:tracePt t="97618" x="3579813" y="3367088"/>
          <p14:tracePt t="97626" x="3567113" y="3354388"/>
          <p14:tracePt t="97632" x="3541713" y="3328988"/>
          <p14:tracePt t="97639" x="3505200" y="3316288"/>
          <p14:tracePt t="97646" x="3479800" y="3303588"/>
          <p14:tracePt t="97653" x="3467100" y="3290888"/>
          <p14:tracePt t="97660" x="3429000" y="3278188"/>
          <p14:tracePt t="97666" x="3417888" y="3254375"/>
          <p14:tracePt t="97676" x="3405188" y="3228975"/>
          <p14:tracePt t="97680" x="3379788" y="3216275"/>
          <p14:tracePt t="97689" x="3367088" y="3203575"/>
          <p14:tracePt t="97694" x="3354388" y="3190875"/>
          <p14:tracePt t="97701" x="3354388" y="3165475"/>
          <p14:tracePt t="97710" x="3341688" y="3141663"/>
          <p14:tracePt t="97714" x="3328988" y="3128963"/>
          <p14:tracePt t="97721" x="3317875" y="3103563"/>
          <p14:tracePt t="97729" x="3317875" y="3090863"/>
          <p14:tracePt t="97736" x="3305175" y="3065463"/>
          <p14:tracePt t="97743" x="3279775" y="3041650"/>
          <p14:tracePt t="97759" x="3267075" y="3028950"/>
          <p14:tracePt t="97763" x="3267075" y="3016250"/>
          <p14:tracePt t="97770" x="3254375" y="3003550"/>
          <p14:tracePt t="97783" x="3241675" y="3003550"/>
          <p14:tracePt t="97797" x="3228975" y="2990850"/>
          <p14:tracePt t="97804" x="3228975" y="2978150"/>
          <p14:tracePt t="97810" x="3216275" y="2965450"/>
          <p14:tracePt t="97827" x="3216275" y="2952750"/>
          <p14:tracePt t="97831" x="3205163" y="2952750"/>
          <p14:tracePt t="97839" x="3192463" y="2952750"/>
          <p14:tracePt t="97844" x="3192463" y="2941638"/>
          <p14:tracePt t="97852" x="3179763" y="2941638"/>
          <p14:tracePt t="97866" x="3167063" y="2941638"/>
          <p14:tracePt t="97874" x="3154363" y="2928938"/>
          <p14:tracePt t="97880" x="3141663" y="2916238"/>
          <p14:tracePt t="97893" x="3128963" y="2903538"/>
          <p14:tracePt t="97909" x="3103563" y="2903538"/>
          <p14:tracePt t="97921" x="3092450" y="2903538"/>
          <p14:tracePt t="97934" x="3079750" y="2903538"/>
          <p14:tracePt t="97943" x="3067050" y="2903538"/>
          <p14:tracePt t="97948" x="3054350" y="2890838"/>
          <p14:tracePt t="97956" x="3041650" y="2878138"/>
          <p14:tracePt t="97962" x="3028950" y="2865438"/>
          <p14:tracePt t="97970" x="3003550" y="2852738"/>
          <p14:tracePt t="97977" x="2992438" y="2852738"/>
          <p14:tracePt t="97982" x="2979738" y="2852738"/>
          <p14:tracePt t="97993" x="2967038" y="2852738"/>
          <p14:tracePt t="97996" x="2967038" y="2840038"/>
          <p14:tracePt t="98003" x="2954338" y="2840038"/>
          <p14:tracePt t="98010" x="2941638" y="2828925"/>
          <p14:tracePt t="98017" x="2928938" y="2828925"/>
          <p14:tracePt t="98030" x="2916238" y="2816225"/>
          <p14:tracePt t="98038" x="2903538" y="2816225"/>
          <p14:tracePt t="98051" x="2890838" y="2803525"/>
          <p14:tracePt t="98060" x="2879725" y="2803525"/>
          <p14:tracePt t="98065" x="2867025" y="2790825"/>
          <p14:tracePt t="98079" x="2854325" y="2778125"/>
          <p14:tracePt t="98085" x="2828925" y="2778125"/>
          <p14:tracePt t="98093" x="2828925" y="2765425"/>
          <p14:tracePt t="98099" x="2803525" y="2765425"/>
          <p14:tracePt t="98113" x="2790825" y="2765425"/>
          <p14:tracePt t="98126" x="2778125" y="2765425"/>
          <p14:tracePt t="98168" x="2767013" y="2778125"/>
          <p14:tracePt t="98189" x="2767013" y="2790825"/>
          <p14:tracePt t="98196" x="2754313" y="2790825"/>
          <p14:tracePt t="98209" x="2754313" y="2803525"/>
          <p14:tracePt t="98230" x="2754313" y="2816225"/>
          <p14:tracePt t="98244" x="2754313" y="2828925"/>
          <p14:tracePt t="98250" x="2754313" y="2840038"/>
          <p14:tracePt t="98260" x="2754313" y="2852738"/>
          <p14:tracePt t="98264" x="2754313" y="2865438"/>
          <p14:tracePt t="98271" x="2754313" y="2878138"/>
          <p14:tracePt t="98278" x="2754313" y="2890838"/>
          <p14:tracePt t="98298" x="2754313" y="2903538"/>
          <p14:tracePt t="98307" x="2754313" y="2916238"/>
          <p14:tracePt t="98313" x="2767013" y="2928938"/>
          <p14:tracePt t="98319" x="2767013" y="2965450"/>
          <p14:tracePt t="98327" x="2790825" y="2990850"/>
          <p14:tracePt t="98333" x="2803525" y="3016250"/>
          <p14:tracePt t="98340" x="2828925" y="3041650"/>
          <p14:tracePt t="98347" x="2854325" y="3078163"/>
          <p14:tracePt t="98354" x="2879725" y="3103563"/>
          <p14:tracePt t="98360" x="2903538" y="3128963"/>
          <p14:tracePt t="98367" x="2928938" y="3154363"/>
          <p14:tracePt t="98376" x="2954338" y="3178175"/>
          <p14:tracePt t="98381" x="2979738" y="3190875"/>
          <p14:tracePt t="98388" x="3028950" y="3203575"/>
          <p14:tracePt t="98395" x="3067050" y="3216275"/>
          <p14:tracePt t="98402" x="3092450" y="3216275"/>
          <p14:tracePt t="98409" x="3128963" y="3216275"/>
          <p14:tracePt t="98416" x="3167063" y="3216275"/>
          <p14:tracePt t="98422" x="3192463" y="3203575"/>
          <p14:tracePt t="98429" x="3228975" y="3190875"/>
          <p14:tracePt t="98436" x="3254375" y="3178175"/>
          <p14:tracePt t="98443" x="3292475" y="3178175"/>
          <p14:tracePt t="98449" x="3317875" y="3165475"/>
          <p14:tracePt t="98459" x="3354388" y="3154363"/>
          <p14:tracePt t="98464" x="3379788" y="3141663"/>
          <p14:tracePt t="98470" x="3405188" y="3141663"/>
          <p14:tracePt t="98476" x="3429000" y="3128963"/>
          <p14:tracePt t="98484" x="3441700" y="3103563"/>
          <p14:tracePt t="98493" x="3454400" y="3103563"/>
          <p14:tracePt t="98498" x="3467100" y="3103563"/>
          <p14:tracePt t="98504" x="3492500" y="3103563"/>
          <p14:tracePt t="98518" x="3505200" y="3103563"/>
          <p14:tracePt t="98532" x="3530600" y="3103563"/>
          <p14:tracePt t="98546" x="3554413" y="3103563"/>
          <p14:tracePt t="98552" x="3567113" y="3090863"/>
          <p14:tracePt t="98566" x="3592513" y="3065463"/>
          <p14:tracePt t="98577" x="3605213" y="3054350"/>
          <p14:tracePt t="98580" x="3617913" y="3041650"/>
          <p14:tracePt t="98587" x="3630613" y="3028950"/>
          <p14:tracePt t="98594" x="3643313" y="3028950"/>
          <p14:tracePt t="98600" x="3654425" y="3016250"/>
          <p14:tracePt t="98610" x="3667125" y="3003550"/>
          <p14:tracePt t="98615" x="3679825" y="2990850"/>
          <p14:tracePt t="98635" x="3692525" y="2990850"/>
          <p14:tracePt t="98643" x="3692525" y="2978150"/>
          <p14:tracePt t="98663" x="3679825" y="2965450"/>
          <p14:tracePt t="98678" x="3667125" y="2965450"/>
          <p14:tracePt t="98683" x="3654425" y="2952750"/>
          <p14:tracePt t="98693" x="3654425" y="2941638"/>
          <p14:tracePt t="98697" x="3643313" y="2928938"/>
          <p14:tracePt t="98704" x="3643313" y="2916238"/>
          <p14:tracePt t="98710" x="3630613" y="2903538"/>
          <p14:tracePt t="98718" x="3605213" y="2890838"/>
          <p14:tracePt t="98727" x="3592513" y="2865438"/>
          <p14:tracePt t="98731" x="3579813" y="2840038"/>
          <p14:tracePt t="98740" x="3554413" y="2816225"/>
          <p14:tracePt t="98745" x="3541713" y="2790825"/>
          <p14:tracePt t="98752" x="3517900" y="2752725"/>
          <p14:tracePt t="98760" x="3492500" y="2716213"/>
          <p14:tracePt t="98765" x="3479800" y="2690813"/>
          <p14:tracePt t="98774" x="3467100" y="2678113"/>
          <p14:tracePt t="98779" x="3441700" y="2652713"/>
          <p14:tracePt t="98786" x="3429000" y="2640013"/>
          <p14:tracePt t="98794" x="3405188" y="2640013"/>
          <p14:tracePt t="98800" x="3392488" y="2616200"/>
          <p14:tracePt t="98810" x="3379788" y="2603500"/>
          <p14:tracePt t="98814" x="3367088" y="2578100"/>
          <p14:tracePt t="98821" x="3354388" y="2578100"/>
          <p14:tracePt t="98828" x="3341688" y="2578100"/>
          <p14:tracePt t="98834" x="3317875" y="2578100"/>
          <p14:tracePt t="98843" x="3305175" y="2578100"/>
          <p14:tracePt t="98848" x="3279775" y="2565400"/>
          <p14:tracePt t="98857" x="3254375" y="2565400"/>
          <p14:tracePt t="98861" x="3228975" y="2565400"/>
          <p14:tracePt t="98869" x="3205163" y="2552700"/>
          <p14:tracePt t="98877" x="3179763" y="2552700"/>
          <p14:tracePt t="98882" x="3154363" y="2552700"/>
          <p14:tracePt t="98890" x="3128963" y="2540000"/>
          <p14:tracePt t="98897" x="3092450" y="2527300"/>
          <p14:tracePt t="98904" x="3067050" y="2516188"/>
          <p14:tracePt t="98910" x="3041650" y="2503488"/>
          <p14:tracePt t="98917" x="3003550" y="2478088"/>
          <p14:tracePt t="98926" x="2992438" y="2478088"/>
          <p14:tracePt t="98931" x="2979738" y="2465388"/>
          <p14:tracePt t="98938" x="2954338" y="2465388"/>
          <p14:tracePt t="98945" x="2941638" y="2465388"/>
          <p14:tracePt t="98952" x="2928938" y="2465388"/>
          <p14:tracePt t="98960" x="2903538" y="2465388"/>
          <p14:tracePt t="98965" x="2879725" y="2465388"/>
          <p14:tracePt t="98972" x="2867025" y="2465388"/>
          <p14:tracePt t="98978" x="2854325" y="2465388"/>
          <p14:tracePt t="98985" x="2828925" y="2478088"/>
          <p14:tracePt t="98993" x="2803525" y="2478088"/>
          <p14:tracePt t="98999" x="2803525" y="2490788"/>
          <p14:tracePt t="99007" x="2778125" y="2490788"/>
          <p14:tracePt t="99013" x="2767013" y="2503488"/>
          <p14:tracePt t="99020" x="2754313" y="2516188"/>
          <p14:tracePt t="99026" x="2741613" y="2527300"/>
          <p14:tracePt t="99033" x="2716213" y="2552700"/>
          <p14:tracePt t="99043" x="2703513" y="2565400"/>
          <p14:tracePt t="99048" x="2678113" y="2578100"/>
          <p14:tracePt t="99054" x="2654300" y="2603500"/>
          <p14:tracePt t="99061" x="2628900" y="2616200"/>
          <p14:tracePt t="99068" x="2603500" y="2616200"/>
          <p14:tracePt t="99077" x="2590800" y="2616200"/>
          <p14:tracePt t="99081" x="2565400" y="2627313"/>
          <p14:tracePt t="99089" x="2541588" y="2640013"/>
          <p14:tracePt t="99097" x="2528888" y="2665413"/>
          <p14:tracePt t="99102" x="2503488" y="2678113"/>
          <p14:tracePt t="99110" x="2503488" y="2703513"/>
          <p14:tracePt t="99116" x="2490788" y="2716213"/>
          <p14:tracePt t="99123" x="2465388" y="2740025"/>
          <p14:tracePt t="99132" x="2465388" y="2752725"/>
          <p14:tracePt t="99137" x="2452688" y="2765425"/>
          <p14:tracePt t="99144" x="2452688" y="2778125"/>
          <p14:tracePt t="99150" x="2441575" y="2803525"/>
          <p14:tracePt t="99160" x="2441575" y="2816225"/>
          <p14:tracePt t="99164" x="2441575" y="2840038"/>
          <p14:tracePt t="99171" x="2452688" y="2878138"/>
          <p14:tracePt t="99178" x="2465388" y="2928938"/>
          <p14:tracePt t="99185" x="2490788" y="2965450"/>
          <p14:tracePt t="99193" x="2490788" y="3003550"/>
          <p14:tracePt t="99199" x="2516188" y="3028950"/>
          <p14:tracePt t="99207" x="2528888" y="3054350"/>
          <p14:tracePt t="99214" x="2528888" y="3078163"/>
          <p14:tracePt t="99219" x="2541588" y="3090863"/>
          <p14:tracePt t="99227" x="2554288" y="3116263"/>
          <p14:tracePt t="99232" x="2578100" y="3141663"/>
          <p14:tracePt t="99240" x="2616200" y="3165475"/>
          <p14:tracePt t="99246" x="2641600" y="3203575"/>
          <p14:tracePt t="99253" x="2690813" y="3228975"/>
          <p14:tracePt t="99260" x="2754313" y="3267075"/>
          <p14:tracePt t="99267" x="2790825" y="3290888"/>
          <p14:tracePt t="99277" x="2828925" y="3303588"/>
          <p14:tracePt t="99282" x="2854325" y="3328988"/>
          <p14:tracePt t="99288" x="2890838" y="3341688"/>
          <p14:tracePt t="99295" x="2941638" y="3341688"/>
          <p14:tracePt t="99301" x="2979738" y="3341688"/>
          <p14:tracePt t="99309" x="3003550" y="3341688"/>
          <p14:tracePt t="99316" x="3041650" y="3341688"/>
          <p14:tracePt t="99322" x="3067050" y="3354388"/>
          <p14:tracePt t="99329" x="3116263" y="3367088"/>
          <p14:tracePt t="99335" x="3154363" y="3367088"/>
          <p14:tracePt t="99344" x="3192463" y="3378200"/>
          <p14:tracePt t="99349" x="3254375" y="3367088"/>
          <p14:tracePt t="99359" x="3305175" y="3354388"/>
          <p14:tracePt t="99364" x="3341688" y="3328988"/>
          <p14:tracePt t="99370" x="3392488" y="3303588"/>
          <p14:tracePt t="99377" x="3429000" y="3267075"/>
          <p14:tracePt t="99385" x="3454400" y="3254375"/>
          <p14:tracePt t="99394" x="3479800" y="3228975"/>
          <p14:tracePt t="99400" x="3505200" y="3216275"/>
          <p14:tracePt t="99407" x="3530600" y="3190875"/>
          <p14:tracePt t="99413" x="3554413" y="3190875"/>
          <p14:tracePt t="99419" x="3579813" y="3165475"/>
          <p14:tracePt t="99427" x="3592513" y="3154363"/>
          <p14:tracePt t="99434" x="3617913" y="3141663"/>
          <p14:tracePt t="99439" x="3630613" y="3128963"/>
          <p14:tracePt t="99446" x="3654425" y="3103563"/>
          <p14:tracePt t="99453" x="3667125" y="3078163"/>
          <p14:tracePt t="99461" x="3692525" y="3054350"/>
          <p14:tracePt t="99467" x="3705225" y="3016250"/>
          <p14:tracePt t="99477" x="3730625" y="2990850"/>
          <p14:tracePt t="99481" x="3743325" y="2952750"/>
          <p14:tracePt t="99487" x="3756025" y="2916238"/>
          <p14:tracePt t="99493" x="3767138" y="2890838"/>
          <p14:tracePt t="99500" x="3767138" y="2878138"/>
          <p14:tracePt t="99510" x="3779838" y="2852738"/>
          <p14:tracePt t="99515" x="3792538" y="2840038"/>
          <p14:tracePt t="99521" x="3792538" y="2803525"/>
          <p14:tracePt t="99528" x="3792538" y="2790825"/>
          <p14:tracePt t="99535" x="3792538" y="2765425"/>
          <p14:tracePt t="99544" x="3792538" y="2752725"/>
          <p14:tracePt t="99549" x="3792538" y="2728913"/>
          <p14:tracePt t="99562" x="3779838" y="2716213"/>
          <p14:tracePt t="99569" x="3767138" y="2703513"/>
          <p14:tracePt t="99577" x="3743325" y="2703513"/>
          <p14:tracePt t="99583" x="3730625" y="2678113"/>
          <p14:tracePt t="99593" x="3705225" y="2640013"/>
          <p14:tracePt t="99598" x="3667125" y="2578100"/>
          <p14:tracePt t="99604" x="3654425" y="2540000"/>
          <p14:tracePt t="99611" x="3617913" y="2503488"/>
          <p14:tracePt t="99618" x="3579813" y="2452688"/>
          <p14:tracePt t="99627" x="3554413" y="2414588"/>
          <p14:tracePt t="99632" x="3530600" y="2365375"/>
          <p14:tracePt t="99638" x="3492500" y="2352675"/>
          <p14:tracePt t="99646" x="3441700" y="2314575"/>
          <p14:tracePt t="99653" x="3405188" y="2303463"/>
          <p14:tracePt t="99660" x="3367088" y="2290763"/>
          <p14:tracePt t="99666" x="3328988" y="2278063"/>
          <p14:tracePt t="99674" x="3267075" y="2252663"/>
          <p14:tracePt t="99679" x="3228975" y="2239963"/>
          <p14:tracePt t="99686" x="3179763" y="2227263"/>
          <p14:tracePt t="99694" x="3141663" y="2227263"/>
          <p14:tracePt t="99700" x="3103563" y="2214563"/>
          <p14:tracePt t="99710" x="3067050" y="2214563"/>
          <p14:tracePt t="99714" x="3028950" y="2214563"/>
          <p14:tracePt t="99720" x="3003550" y="2214563"/>
          <p14:tracePt t="99727" x="2967038" y="2214563"/>
          <p14:tracePt t="99734" x="2928938" y="2214563"/>
          <p14:tracePt t="99744" x="2916238" y="2214563"/>
          <p14:tracePt t="99748" x="2890838" y="2214563"/>
          <p14:tracePt t="99755" x="2879725" y="2214563"/>
          <p14:tracePt t="99762" x="2854325" y="2214563"/>
          <p14:tracePt t="99769" x="2828925" y="2227263"/>
          <p14:tracePt t="99777" x="2816225" y="2239963"/>
          <p14:tracePt t="99782" x="2790825" y="2252663"/>
          <p14:tracePt t="99790" x="2754313" y="2265363"/>
          <p14:tracePt t="99797" x="2716213" y="2278063"/>
          <p14:tracePt t="99803" x="2678113" y="2303463"/>
          <p14:tracePt t="99810" x="2641600" y="2327275"/>
          <p14:tracePt t="99817" x="2603500" y="2339975"/>
          <p14:tracePt t="99827" x="2590800" y="2365375"/>
          <p14:tracePt t="99831" x="2565400" y="2378075"/>
          <p14:tracePt t="99837" x="2528888" y="2403475"/>
          <p14:tracePt t="99846" x="2516188" y="2414588"/>
          <p14:tracePt t="99852" x="2503488" y="2439988"/>
          <p14:tracePt t="99861" x="2465388" y="2478088"/>
          <p14:tracePt t="99865" x="2452688" y="2490788"/>
          <p14:tracePt t="99872" x="2428875" y="2516188"/>
          <p14:tracePt t="99879" x="2416175" y="2552700"/>
          <p14:tracePt t="99886" x="2403475" y="2565400"/>
          <p14:tracePt t="99893" x="2390775" y="2578100"/>
          <p14:tracePt t="99900" x="2390775" y="2603500"/>
          <p14:tracePt t="99907" x="2378075" y="2616200"/>
          <p14:tracePt t="99913" x="2378075" y="2627313"/>
          <p14:tracePt t="99920" x="2378075" y="2652713"/>
          <p14:tracePt t="99926" x="2378075" y="2665413"/>
          <p14:tracePt t="99933" x="2378075" y="2678113"/>
          <p14:tracePt t="99943" x="2365375" y="2690813"/>
          <p14:tracePt t="99947" x="2365375" y="2716213"/>
          <p14:tracePt t="99955" x="2365375" y="2728913"/>
          <p14:tracePt t="99963" x="2365375" y="2765425"/>
          <p14:tracePt t="99968" x="2365375" y="2803525"/>
          <p14:tracePt t="99977" x="2378075" y="2840038"/>
          <p14:tracePt t="99982" x="2390775" y="2890838"/>
          <p14:tracePt t="99995" x="2403475" y="2990850"/>
          <p14:tracePt t="100003" x="2428875" y="3016250"/>
          <p14:tracePt t="100011" x="2452688" y="3054350"/>
          <p14:tracePt t="100016" x="2478088" y="3090863"/>
          <p14:tracePt t="100024" x="2490788" y="3116263"/>
          <p14:tracePt t="100029" x="2528888" y="3128963"/>
          <p14:tracePt t="100036" x="2541588" y="3154363"/>
          <p14:tracePt t="100043" x="2554288" y="3165475"/>
          <p14:tracePt t="100051" x="2565400" y="3165475"/>
          <p14:tracePt t="100060" x="2578100" y="3178175"/>
          <p14:tracePt t="100065" x="2603500" y="3190875"/>
          <p14:tracePt t="100071" x="2616200" y="3190875"/>
          <p14:tracePt t="100077" x="2628900" y="3203575"/>
          <p14:tracePt t="100085" x="2654300" y="3203575"/>
          <p14:tracePt t="100094" x="2690813" y="3203575"/>
          <p14:tracePt t="100100" x="2728913" y="3228975"/>
          <p14:tracePt t="100105" x="2754313" y="3241675"/>
          <p14:tracePt t="100112" x="2790825" y="3254375"/>
          <p14:tracePt t="100119" x="2828925" y="3254375"/>
          <p14:tracePt t="100127" x="2854325" y="3254375"/>
          <p14:tracePt t="100132" x="2890838" y="3267075"/>
          <p14:tracePt t="100140" x="2928938" y="3267075"/>
          <p14:tracePt t="100146" x="2967038" y="3267075"/>
          <p14:tracePt t="100153" x="2992438" y="3267075"/>
          <p14:tracePt t="100160" x="3016250" y="3267075"/>
          <p14:tracePt t="100167" x="3028950" y="3267075"/>
          <p14:tracePt t="100177" x="3054350" y="3267075"/>
          <p14:tracePt t="100181" x="3079750" y="3267075"/>
          <p14:tracePt t="100188" x="3116263" y="3267075"/>
          <p14:tracePt t="100194" x="3141663" y="3267075"/>
          <p14:tracePt t="100201" x="3167063" y="3254375"/>
          <p14:tracePt t="100211" x="3192463" y="3228975"/>
          <p14:tracePt t="100216" x="3216275" y="3203575"/>
          <p14:tracePt t="100222" x="3241675" y="3190875"/>
          <p14:tracePt t="100229" x="3279775" y="3165475"/>
          <p14:tracePt t="100236" x="3305175" y="3154363"/>
          <p14:tracePt t="100244" x="3341688" y="3128963"/>
          <p14:tracePt t="100250" x="3367088" y="3090863"/>
          <p14:tracePt t="100260" x="3392488" y="3065463"/>
          <p14:tracePt t="100264" x="3417888" y="3041650"/>
          <p14:tracePt t="100270" x="3429000" y="3028950"/>
          <p14:tracePt t="100277" x="3441700" y="3016250"/>
          <p14:tracePt t="100284" x="3441700" y="3003550"/>
          <p14:tracePt t="100305" x="3441700" y="2990850"/>
          <p14:tracePt t="100326" x="3441700" y="2978150"/>
          <p14:tracePt t="100340" x="3441700" y="2965450"/>
          <p14:tracePt t="100352" x="3441700" y="2952750"/>
          <p14:tracePt t="100366" x="3441700" y="2941638"/>
          <p14:tracePt t="100387" x="3441700" y="2928938"/>
          <p14:tracePt t="100408" x="3441700" y="2916238"/>
          <p14:tracePt t="100442" x="3441700" y="2903538"/>
          <p14:tracePt t="100491" x="3441700" y="2890838"/>
          <p14:tracePt t="100510" x="3429000" y="2878138"/>
          <p14:tracePt t="100627" x="3429000" y="2890838"/>
          <p14:tracePt t="101027" x="3429000" y="2878138"/>
          <p14:tracePt t="101494" x="3441700" y="2878138"/>
          <p14:tracePt t="101761" x="3441700" y="2865438"/>
          <p14:tracePt t="101925" x="3429000" y="2878138"/>
          <p14:tracePt t="101987" x="3417888" y="2878138"/>
          <p14:tracePt t="102015" x="3405188" y="2878138"/>
          <p14:tracePt t="102091" x="3392488" y="2878138"/>
          <p14:tracePt t="102131" x="3392488" y="2865438"/>
          <p14:tracePt t="102159" x="3379788" y="2865438"/>
          <p14:tracePt t="102228" x="3367088" y="2865438"/>
          <p14:tracePt t="102248" x="3354388" y="2865438"/>
          <p14:tracePt t="102468" x="3367088" y="2865438"/>
          <p14:tracePt t="102702" x="3379788" y="2865438"/>
          <p14:tracePt t="103739" x="3379788" y="2878138"/>
          <p14:tracePt t="103780" x="3392488" y="2890838"/>
          <p14:tracePt t="104310" x="3392488" y="2903538"/>
          <p14:tracePt t="104357" x="3392488" y="2916238"/>
          <p14:tracePt t="104419" x="3392488" y="2928938"/>
          <p14:tracePt t="104426" x="3379788" y="2941638"/>
          <p14:tracePt t="104460" x="3367088" y="2952750"/>
          <p14:tracePt t="104488" x="3354388" y="2952750"/>
          <p14:tracePt t="104494" x="3354388" y="2965450"/>
          <p14:tracePt t="104632" x="3367088" y="2965450"/>
          <p14:tracePt t="104701" x="3379788" y="2978150"/>
          <p14:tracePt t="104791" x="3379788" y="2990850"/>
          <p14:tracePt t="104831" x="3379788" y="3003550"/>
          <p14:tracePt t="104860" x="3379788" y="3016250"/>
          <p14:tracePt t="104873" x="3367088" y="3028950"/>
          <p14:tracePt t="104879" x="3354388" y="3041650"/>
          <p14:tracePt t="104897" x="3341688" y="3054350"/>
          <p14:tracePt t="104903" x="3341688" y="3065463"/>
          <p14:tracePt t="104910" x="3341688" y="3078163"/>
          <p14:tracePt t="104914" x="3328988" y="3078163"/>
          <p14:tracePt t="104921" x="3328988" y="3090863"/>
          <p14:tracePt t="104934" x="3328988" y="3103563"/>
          <p14:tracePt t="104944" x="3317875" y="3103563"/>
          <p14:tracePt t="104962" x="3305175" y="3103563"/>
          <p14:tracePt t="105065" x="3292475" y="3103563"/>
          <p14:tracePt t="105133" x="3292475" y="3090863"/>
          <p14:tracePt t="105237" x="3292475" y="3078163"/>
          <p14:tracePt t="105353" x="3279775" y="3065463"/>
          <p14:tracePt t="105408" x="3267075" y="3065463"/>
          <p14:tracePt t="105423" x="3254375" y="3078163"/>
          <p14:tracePt t="105442" x="3241675" y="3078163"/>
          <p14:tracePt t="105470" x="3228975" y="3078163"/>
          <p14:tracePt t="105526" x="3216275" y="3078163"/>
          <p14:tracePt t="105587" x="3216275" y="3065463"/>
          <p14:tracePt t="105635" x="3216275" y="3054350"/>
          <p14:tracePt t="105731" x="3216275" y="3041650"/>
          <p14:tracePt t="105773" x="3216275" y="3028950"/>
          <p14:tracePt t="105800" x="3216275" y="3016250"/>
          <p14:tracePt t="105841" x="3228975" y="3016250"/>
          <p14:tracePt t="105910" x="3228975" y="3003550"/>
          <p14:tracePt t="106233" x="3228975" y="2990850"/>
          <p14:tracePt t="106315" x="3216275" y="2990850"/>
          <p14:tracePt t="106322" x="3205163" y="2990850"/>
          <p14:tracePt t="106370" x="3192463" y="2990850"/>
          <p14:tracePt t="106405" x="3179763" y="2990850"/>
          <p14:tracePt t="106418" x="3167063" y="2990850"/>
          <p14:tracePt t="106440" x="3154363" y="2978150"/>
          <p14:tracePt t="106453" x="3141663" y="2978150"/>
          <p14:tracePt t="106467" x="3128963" y="2978150"/>
          <p14:tracePt t="106480" x="3103563" y="2978150"/>
          <p14:tracePt t="106494" x="3092450" y="2978150"/>
          <p14:tracePt t="106501" x="3067050" y="2978150"/>
          <p14:tracePt t="106514" x="3054350" y="2978150"/>
          <p14:tracePt t="106522" x="3028950" y="2978150"/>
          <p14:tracePt t="106527" x="3016250" y="2978150"/>
          <p14:tracePt t="106536" x="3003550" y="2965450"/>
          <p14:tracePt t="106544" x="2979738" y="2965450"/>
          <p14:tracePt t="106556" x="2954338" y="2952750"/>
          <p14:tracePt t="106570" x="2941638" y="2952750"/>
          <p14:tracePt t="106578" x="2928938" y="2952750"/>
          <p14:tracePt t="106583" x="2916238" y="2952750"/>
          <p14:tracePt t="106595" x="2890838" y="2941638"/>
          <p14:tracePt t="106604" x="2879725" y="2941638"/>
          <p14:tracePt t="106610" x="2867025" y="2941638"/>
          <p14:tracePt t="106617" x="2854325" y="2941638"/>
          <p14:tracePt t="106627" x="2841625" y="2941638"/>
          <p14:tracePt t="106638" x="2828925" y="2941638"/>
          <p14:tracePt t="106644" x="2803525" y="2941638"/>
          <p14:tracePt t="106653" x="2778125" y="2941638"/>
          <p14:tracePt t="106660" x="2754313" y="2941638"/>
          <p14:tracePt t="106666" x="2728913" y="2952750"/>
          <p14:tracePt t="106674" x="2703513" y="2952750"/>
          <p14:tracePt t="106679" x="2678113" y="2952750"/>
          <p14:tracePt t="106687" x="2654300" y="2965450"/>
          <p14:tracePt t="106695" x="2641600" y="2965450"/>
          <p14:tracePt t="106700" x="2616200" y="2965450"/>
          <p14:tracePt t="106711" x="2590800" y="2965450"/>
          <p14:tracePt t="106716" x="2578100" y="2965450"/>
          <p14:tracePt t="106728" x="2554288" y="2965450"/>
          <p14:tracePt t="106734" x="2541588" y="2965450"/>
          <p14:tracePt t="106745" x="2528888" y="2965450"/>
          <p14:tracePt t="106749" x="2516188" y="2965450"/>
          <p14:tracePt t="106756" x="2503488" y="2965450"/>
          <p14:tracePt t="106762" x="2490788" y="2965450"/>
          <p14:tracePt t="106769" x="2465388" y="2965450"/>
          <p14:tracePt t="106778" x="2452688" y="2965450"/>
          <p14:tracePt t="106782" x="2441575" y="2965450"/>
          <p14:tracePt t="106790" x="2416175" y="2965450"/>
          <p14:tracePt t="106797" x="2390775" y="2965450"/>
          <p14:tracePt t="106803" x="2352675" y="2965450"/>
          <p14:tracePt t="106811" x="2316163" y="2965450"/>
          <p14:tracePt t="106817" x="2290763" y="2965450"/>
          <p14:tracePt t="106828" x="2252663" y="2965450"/>
          <p14:tracePt t="106831" x="2228850" y="2978150"/>
          <p14:tracePt t="106838" x="2190750" y="2978150"/>
          <p14:tracePt t="106845" x="2165350" y="2990850"/>
          <p14:tracePt t="106851" x="2139950" y="2990850"/>
          <p14:tracePt t="106862" x="2103438" y="3003550"/>
          <p14:tracePt t="106866" x="2078038" y="3003550"/>
          <p14:tracePt t="106873" x="2039938" y="3003550"/>
          <p14:tracePt t="106879" x="2014538" y="3016250"/>
          <p14:tracePt t="106898" x="1965325" y="3016250"/>
          <p14:tracePt t="106902" x="1939925" y="3016250"/>
          <p14:tracePt t="106906" x="1914525" y="3016250"/>
          <p14:tracePt t="106914" x="1878013" y="3016250"/>
          <p14:tracePt t="106920" x="1852613" y="3016250"/>
          <p14:tracePt t="106927" x="1827213" y="3016250"/>
          <p14:tracePt t="106935" x="1801813" y="3028950"/>
          <p14:tracePt t="106944" x="1778000" y="3028950"/>
          <p14:tracePt t="106948" x="1752600" y="3028950"/>
          <p14:tracePt t="106955" x="1739900" y="3028950"/>
          <p14:tracePt t="106960" x="1714500" y="3028950"/>
          <p14:tracePt t="106968" x="1714500" y="3041650"/>
          <p14:tracePt t="106978" x="1689100" y="3041650"/>
          <p14:tracePt t="106982" x="1689100" y="3054350"/>
          <p14:tracePt t="106989" x="1677988" y="3054350"/>
          <p14:tracePt t="107002" x="1677988" y="3065463"/>
          <p14:tracePt t="107011" x="1665288" y="3065463"/>
          <p14:tracePt t="107027" x="1652588" y="3078163"/>
          <p14:tracePt t="107031" x="1639888" y="3090863"/>
          <p14:tracePt t="107044" x="1639888" y="3103563"/>
          <p14:tracePt t="107050" x="1627188" y="3103563"/>
          <p14:tracePt t="107061" x="1614488" y="3116263"/>
          <p14:tracePt t="107065" x="1601788" y="3128963"/>
          <p14:tracePt t="107073" x="1589088" y="3141663"/>
          <p14:tracePt t="107080" x="1577975" y="3154363"/>
          <p14:tracePt t="107085" x="1565275" y="3190875"/>
          <p14:tracePt t="107094" x="1552575" y="3203575"/>
          <p14:tracePt t="107099" x="1539875" y="3228975"/>
          <p14:tracePt t="107106" x="1501775" y="3267075"/>
          <p14:tracePt t="107113" x="1476375" y="3278188"/>
          <p14:tracePt t="107120" x="1452563" y="3303588"/>
          <p14:tracePt t="107127" x="1439863" y="3328988"/>
          <p14:tracePt t="107134" x="1427163" y="3367088"/>
          <p14:tracePt t="107143" x="1427163" y="3390900"/>
          <p14:tracePt t="107147" x="1414463" y="3416300"/>
          <p14:tracePt t="107154" x="1414463" y="3467100"/>
          <p14:tracePt t="107160" x="1414463" y="3541713"/>
          <p14:tracePt t="107169" x="1401763" y="3603625"/>
          <p14:tracePt t="107178" x="1401763" y="3654425"/>
          <p14:tracePt t="107181" x="1401763" y="3729038"/>
          <p14:tracePt t="107187" x="1401763" y="3792538"/>
          <p14:tracePt t="107195" x="1414463" y="3867150"/>
          <p14:tracePt t="107201" x="1427163" y="3916363"/>
          <p14:tracePt t="107210" x="1439863" y="3967163"/>
          <p14:tracePt t="107215" x="1452563" y="3992563"/>
          <p14:tracePt t="107222" x="1465263" y="4005263"/>
          <p14:tracePt t="107229" x="1489075" y="4029075"/>
          <p14:tracePt t="107236" x="1501775" y="4054475"/>
          <p14:tracePt t="107244" x="1527175" y="4079875"/>
          <p14:tracePt t="107250" x="1539875" y="4105275"/>
          <p14:tracePt t="107260" x="1577975" y="4117975"/>
          <p14:tracePt t="107264" x="1601788" y="4129088"/>
          <p14:tracePt t="107270" x="1652588" y="4141788"/>
          <p14:tracePt t="107277" x="1701800" y="4167188"/>
          <p14:tracePt t="107284" x="1765300" y="4205288"/>
          <p14:tracePt t="107294" x="1801813" y="4230688"/>
          <p14:tracePt t="107298" x="1865313" y="4241800"/>
          <p14:tracePt t="107306" x="1903413" y="4267200"/>
          <p14:tracePt t="107311" x="1927225" y="4267200"/>
          <p14:tracePt t="107318" x="1965325" y="4279900"/>
          <p14:tracePt t="107326" x="1990725" y="4279900"/>
          <p14:tracePt t="107332" x="2003425" y="4279900"/>
          <p14:tracePt t="107340" x="2014538" y="4279900"/>
          <p14:tracePt t="107345" x="2027238" y="4279900"/>
          <p14:tracePt t="107361" x="2039938" y="4279900"/>
          <p14:tracePt t="107380" x="2065338" y="4279900"/>
          <p14:tracePt t="107393" x="2090738" y="4267200"/>
          <p14:tracePt t="107401" x="2116138" y="4254500"/>
          <p14:tracePt t="107411" x="2152650" y="4241800"/>
          <p14:tracePt t="107416" x="2190750" y="4241800"/>
          <p14:tracePt t="107421" x="2228850" y="4230688"/>
          <p14:tracePt t="107427" x="2290763" y="4205288"/>
          <p14:tracePt t="107435" x="2328863" y="4192588"/>
          <p14:tracePt t="107444" x="2365375" y="4192588"/>
          <p14:tracePt t="107450" x="2390775" y="4179888"/>
          <p14:tracePt t="107456" x="2416175" y="4167188"/>
          <p14:tracePt t="107462" x="2428875" y="4154488"/>
          <p14:tracePt t="107477" x="2441575" y="4129088"/>
          <p14:tracePt t="107497" x="2441575" y="4117975"/>
          <p14:tracePt t="107510" x="2441575" y="4105275"/>
          <p14:tracePt t="107539" x="2441575" y="4092575"/>
          <p14:tracePt t="107552" x="2441575" y="4079875"/>
          <p14:tracePt t="107560" x="2452688" y="4067175"/>
          <p14:tracePt t="107577" x="2465388" y="4041775"/>
          <p14:tracePt t="107580" x="2465388" y="4029075"/>
          <p14:tracePt t="107586" x="2478088" y="4005263"/>
          <p14:tracePt t="107593" x="2490788" y="3979863"/>
          <p14:tracePt t="107600" x="2503488" y="3941763"/>
          <p14:tracePt t="107609" x="2516188" y="3916363"/>
          <p14:tracePt t="107614" x="2528888" y="3905250"/>
          <p14:tracePt t="107620" x="2541588" y="3879850"/>
          <p14:tracePt t="107627" x="2541588" y="3854450"/>
          <p14:tracePt t="107635" x="2541588" y="3829050"/>
          <p14:tracePt t="107643" x="2541588" y="3803650"/>
          <p14:tracePt t="107648" x="2541588" y="3779838"/>
          <p14:tracePt t="107655" x="2528888" y="3741738"/>
          <p14:tracePt t="107662" x="2528888" y="3716338"/>
          <p14:tracePt t="107669" x="2516188" y="3679825"/>
          <p14:tracePt t="107677" x="2516188" y="3654425"/>
          <p14:tracePt t="107683" x="2516188" y="3641725"/>
          <p14:tracePt t="107689" x="2490788" y="3616325"/>
          <p14:tracePt t="107697" x="2490788" y="3603625"/>
          <p14:tracePt t="107703" x="2478088" y="3590925"/>
          <p14:tracePt t="107709" x="2465388" y="3579813"/>
          <p14:tracePt t="107716" x="2452688" y="3567113"/>
          <p14:tracePt t="107726" x="2428875" y="3541713"/>
          <p14:tracePt t="107731" x="2428875" y="3516313"/>
          <p14:tracePt t="107737" x="2403475" y="3490913"/>
          <p14:tracePt t="107743" x="2390775" y="3467100"/>
          <p14:tracePt t="107752" x="2365375" y="3429000"/>
          <p14:tracePt t="107760" x="2352675" y="3403600"/>
          <p14:tracePt t="107765" x="2328863" y="3390900"/>
          <p14:tracePt t="107772" x="2328863" y="3367088"/>
          <p14:tracePt t="107777" x="2303463" y="3354388"/>
          <p14:tracePt t="107785" x="2303463" y="3341688"/>
          <p14:tracePt t="107794" x="2290763" y="3328988"/>
          <p14:tracePt t="107799" x="2278063" y="3328988"/>
          <p14:tracePt t="107807" x="2278063" y="3316288"/>
          <p14:tracePt t="107812" x="2265363" y="3316288"/>
          <p14:tracePt t="107820" x="2265363" y="3303588"/>
          <p14:tracePt t="107828" x="2252663" y="3290888"/>
          <p14:tracePt t="107844" x="2239963" y="3290888"/>
          <p14:tracePt t="107848" x="2228850" y="3278188"/>
          <p14:tracePt t="107855" x="2216150" y="3267075"/>
          <p14:tracePt t="107860" x="2190750" y="3241675"/>
          <p14:tracePt t="107868" x="2165350" y="3241675"/>
          <p14:tracePt t="107876" x="2152650" y="3216275"/>
          <p14:tracePt t="107881" x="2139950" y="3216275"/>
          <p14:tracePt t="107896" x="2090738" y="3178175"/>
          <p14:tracePt t="107902" x="2078038" y="3178175"/>
          <p14:tracePt t="107910" x="2065338" y="3165475"/>
          <p14:tracePt t="107915" x="2039938" y="3165475"/>
          <p14:tracePt t="107923" x="2014538" y="3154363"/>
          <p14:tracePt t="107930" x="1990725" y="3154363"/>
          <p14:tracePt t="107936" x="1965325" y="3141663"/>
          <p14:tracePt t="107943" x="1939925" y="3141663"/>
          <p14:tracePt t="107950" x="1927225" y="3128963"/>
          <p14:tracePt t="107960" x="1890713" y="3128963"/>
          <p14:tracePt t="107964" x="1865313" y="3128963"/>
          <p14:tracePt t="107971" x="1839913" y="3128963"/>
          <p14:tracePt t="107979" x="1814513" y="3141663"/>
          <p14:tracePt t="107985" x="1790700" y="3141663"/>
          <p14:tracePt t="107993" x="1778000" y="3154363"/>
          <p14:tracePt t="107998" x="1752600" y="3178175"/>
          <p14:tracePt t="108006" x="1739900" y="3190875"/>
          <p14:tracePt t="108012" x="1714500" y="3216275"/>
          <p14:tracePt t="108019" x="1689100" y="3241675"/>
          <p14:tracePt t="108027" x="1677988" y="3267075"/>
          <p14:tracePt t="108033" x="1639888" y="3278188"/>
          <p14:tracePt t="108043" x="1614488" y="3316288"/>
          <p14:tracePt t="108046" x="1589088" y="3328988"/>
          <p14:tracePt t="108053" x="1565275" y="3354388"/>
          <p14:tracePt t="108067" x="1552575" y="3378200"/>
          <p14:tracePt t="108081" x="1552575" y="3390900"/>
          <p14:tracePt t="108087" x="1552575" y="3403600"/>
          <p14:tracePt t="108094" x="1552575" y="3416300"/>
          <p14:tracePt t="108101" x="1552575" y="3441700"/>
          <p14:tracePt t="108110" x="1552575" y="3467100"/>
          <p14:tracePt t="108115" x="1552575" y="3490913"/>
          <p14:tracePt t="108125" x="1552575" y="3503613"/>
          <p14:tracePt t="108130" x="1552575" y="3529013"/>
          <p14:tracePt t="108136" x="1552575" y="3541713"/>
          <p14:tracePt t="108144" x="1552575" y="3579813"/>
          <p14:tracePt t="108149" x="1565275" y="3603625"/>
          <p14:tracePt t="108160" x="1565275" y="3616325"/>
          <p14:tracePt t="108164" x="1565275" y="3629025"/>
          <p14:tracePt t="108170" x="1589088" y="3641725"/>
          <p14:tracePt t="108176" x="1601788" y="3667125"/>
          <p14:tracePt t="108183" x="1614488" y="3667125"/>
          <p14:tracePt t="108194" x="1627188" y="3679825"/>
          <p14:tracePt t="108199" x="1665288" y="3692525"/>
          <p14:tracePt t="108205" x="1689100" y="3729038"/>
          <p14:tracePt t="108211" x="1727200" y="3741738"/>
          <p14:tracePt t="108218" x="1752600" y="3767138"/>
          <p14:tracePt t="108227" x="1790700" y="3779838"/>
          <p14:tracePt t="108233" x="1814513" y="3792538"/>
          <p14:tracePt t="108239" x="1827213" y="3803650"/>
          <p14:tracePt t="108246" x="1852613" y="3803650"/>
          <p14:tracePt t="108252" x="1852613" y="3816350"/>
          <p14:tracePt t="108260" x="1865313" y="3816350"/>
          <p14:tracePt t="108277" x="1865313" y="3803650"/>
          <p14:tracePt t="108293" x="1865313" y="3792538"/>
          <p14:tracePt t="108328" x="1878013" y="3792538"/>
          <p14:tracePt t="108334" x="1878013" y="3779838"/>
          <p14:tracePt t="108376" x="1890713" y="3767138"/>
          <p14:tracePt t="108902" x="1903413" y="3767138"/>
          <p14:tracePt t="108949" x="1914525" y="3767138"/>
          <p14:tracePt t="108963" x="1927225" y="3767138"/>
          <p14:tracePt t="108970" x="1952625" y="3767138"/>
          <p14:tracePt t="108976" x="1978025" y="3767138"/>
          <p14:tracePt t="108983" x="2027238" y="3754438"/>
          <p14:tracePt t="108993" x="2103438" y="3741738"/>
          <p14:tracePt t="108998" x="2190750" y="3716338"/>
          <p14:tracePt t="109004" x="2278063" y="3692525"/>
          <p14:tracePt t="109011" x="2390775" y="3667125"/>
          <p14:tracePt t="109020" x="2503488" y="3641725"/>
          <p14:tracePt t="109027" x="2616200" y="3616325"/>
          <p14:tracePt t="109032" x="2716213" y="3590925"/>
          <p14:tracePt t="109039" x="2828925" y="3554413"/>
          <p14:tracePt t="109046" x="2928938" y="3529013"/>
          <p14:tracePt t="109052" x="3016250" y="3503613"/>
          <p14:tracePt t="109060" x="3103563" y="3490913"/>
          <p14:tracePt t="109066" x="3167063" y="3490913"/>
          <p14:tracePt t="109076" x="3228975" y="3467100"/>
          <p14:tracePt t="109080" x="3267075" y="3467100"/>
          <p14:tracePt t="109087" x="3305175" y="3454400"/>
          <p14:tracePt t="109093" x="3328988" y="3441700"/>
          <p14:tracePt t="109100" x="3354388" y="3441700"/>
          <p14:tracePt t="109110" x="3367088" y="3441700"/>
          <p14:tracePt t="109114" x="3367088" y="3429000"/>
          <p14:tracePt t="109123" x="3379788" y="3429000"/>
          <p14:tracePt t="109128" x="3392488" y="3416300"/>
          <p14:tracePt t="109157" x="3392488" y="3403600"/>
          <p14:tracePt t="109163" x="3379788" y="3390900"/>
          <p14:tracePt t="109169" x="3379788" y="3378200"/>
          <p14:tracePt t="109197" x="3379788" y="3367088"/>
          <p14:tracePt t="109231" x="3379788" y="3354388"/>
          <p14:tracePt t="109252" x="3367088" y="3354388"/>
          <p14:tracePt t="109273" x="3367088" y="3341688"/>
          <p14:tracePt t="109292" x="3367088" y="3328988"/>
          <p14:tracePt t="109313" x="3367088" y="3316288"/>
          <p14:tracePt t="109342" x="3367088" y="3303588"/>
          <p14:tracePt t="109389" x="3367088" y="3290888"/>
          <p14:tracePt t="109408" x="3367088" y="3278188"/>
          <p14:tracePt t="121751" x="3354388" y="3278188"/>
          <p14:tracePt t="121758" x="3341688" y="3267075"/>
          <p14:tracePt t="121765" x="3317875" y="3228975"/>
          <p14:tracePt t="121775" x="3279775" y="3203575"/>
          <p14:tracePt t="121779" x="3254375" y="3178175"/>
          <p14:tracePt t="121785" x="3205163" y="3141663"/>
          <p14:tracePt t="121792" x="3179763" y="3116263"/>
          <p14:tracePt t="121799" x="3154363" y="3065463"/>
          <p14:tracePt t="121808" x="3092450" y="3041650"/>
          <p14:tracePt t="121813" x="3054350" y="2990850"/>
          <p14:tracePt t="121820" x="3016250" y="2952750"/>
          <p14:tracePt t="121827" x="2967038" y="2928938"/>
          <p14:tracePt t="121833" x="2928938" y="2903538"/>
          <p14:tracePt t="121842" x="2903538" y="2890838"/>
          <p14:tracePt t="121847" x="2867025" y="2852738"/>
          <p14:tracePt t="121862" x="2841625" y="2840038"/>
          <p14:tracePt t="121868" x="2828925" y="2828925"/>
          <p14:tracePt t="121876" x="2816225" y="2803525"/>
          <p14:tracePt t="121881" x="2803525" y="2803525"/>
          <p14:tracePt t="121889" x="2790825" y="2790825"/>
          <p14:tracePt t="121908" x="2767013" y="2765425"/>
          <p14:tracePt t="121916" x="2754313" y="2765425"/>
          <p14:tracePt t="121925" x="2754313" y="2752725"/>
          <p14:tracePt t="121929" x="2728913" y="2740025"/>
          <p14:tracePt t="121936" x="2716213" y="2728913"/>
          <p14:tracePt t="121944" x="2703513" y="2728913"/>
          <p14:tracePt t="121950" x="2690813" y="2716213"/>
          <p14:tracePt t="121959" x="2678113" y="2716213"/>
          <p14:tracePt t="121971" x="2667000" y="2703513"/>
          <p14:tracePt t="122067" x="2667000" y="2716213"/>
          <p14:tracePt t="122108" x="2667000" y="2728913"/>
          <p14:tracePt t="122130" x="2667000" y="2740025"/>
          <p14:tracePt t="122136" x="2678113" y="2740025"/>
          <p14:tracePt t="122149" x="2690813" y="2740025"/>
          <p14:tracePt t="122157" x="2690813" y="2752725"/>
          <p14:tracePt t="122171" x="2703513" y="2752725"/>
          <p14:tracePt t="122177" x="2716213" y="2765425"/>
          <p14:tracePt t="122184" x="2741613" y="2790825"/>
          <p14:tracePt t="122192" x="2778125" y="2828925"/>
          <p14:tracePt t="122197" x="2816225" y="2865438"/>
          <p14:tracePt t="122205" x="2879725" y="2928938"/>
          <p14:tracePt t="122211" x="2954338" y="3003550"/>
          <p14:tracePt t="122218" x="3028950" y="3065463"/>
          <p14:tracePt t="122226" x="3116263" y="3141663"/>
          <p14:tracePt t="122232" x="3179763" y="3203575"/>
          <p14:tracePt t="122239" x="3216275" y="3254375"/>
          <p14:tracePt t="122247" x="3254375" y="3290888"/>
          <p14:tracePt t="122252" x="3279775" y="3328988"/>
          <p14:tracePt t="122258" x="3305175" y="3354388"/>
          <p14:tracePt t="122266" x="3317875" y="3367088"/>
          <p14:tracePt t="122275" x="3328988" y="3390900"/>
          <p14:tracePt t="122280" x="3354388" y="3416300"/>
          <p14:tracePt t="122287" x="3379788" y="3454400"/>
          <p14:tracePt t="122294" x="3392488" y="3490913"/>
          <p14:tracePt t="122300" x="3429000" y="3554413"/>
          <p14:tracePt t="122308" x="3467100" y="3616325"/>
          <p14:tracePt t="122315" x="3492500" y="3679825"/>
          <p14:tracePt t="122321" x="3541713" y="3767138"/>
          <p14:tracePt t="122328" x="3592513" y="3816350"/>
          <p14:tracePt t="122335" x="3630613" y="3867150"/>
          <p14:tracePt t="122342" x="3667125" y="3905250"/>
          <p14:tracePt t="122348" x="3705225" y="3929063"/>
          <p14:tracePt t="122359" x="3730625" y="3941763"/>
          <p14:tracePt t="122363" x="3730625" y="3954463"/>
          <p14:tracePt t="122369" x="3743325" y="3967163"/>
          <p14:tracePt t="122383" x="3756025" y="3967163"/>
          <p14:tracePt t="122493" x="3743325" y="3954463"/>
          <p14:tracePt t="122500" x="3730625" y="3954463"/>
          <p14:tracePt t="122508" x="3717925" y="3941763"/>
          <p14:tracePt t="122514" x="3692525" y="3929063"/>
          <p14:tracePt t="122520" x="3679825" y="3929063"/>
          <p14:tracePt t="122528" x="3654425" y="3905250"/>
          <p14:tracePt t="122534" x="3630613" y="3892550"/>
          <p14:tracePt t="122542" x="3605213" y="3867150"/>
          <p14:tracePt t="122547" x="3579813" y="3841750"/>
          <p14:tracePt t="122555" x="3567113" y="3816350"/>
          <p14:tracePt t="122562" x="3530600" y="3779838"/>
          <p14:tracePt t="122568" x="3530600" y="3741738"/>
          <p14:tracePt t="122575" x="3492500" y="3692525"/>
          <p14:tracePt t="122582" x="3479800" y="3667125"/>
          <p14:tracePt t="122592" x="3441700" y="3629025"/>
          <p14:tracePt t="122596" x="3429000" y="3590925"/>
          <p14:tracePt t="122604" x="3429000" y="3579813"/>
          <p14:tracePt t="122609" x="3405188" y="3567113"/>
          <p14:tracePt t="122616" x="3392488" y="3541713"/>
          <p14:tracePt t="122626" x="3379788" y="3541713"/>
          <p14:tracePt t="122630" x="3379788" y="3529013"/>
          <p14:tracePt t="122637" x="3379788" y="3516313"/>
          <p14:tracePt t="122645" x="3367088" y="3516313"/>
          <p14:tracePt t="122651" x="3367088" y="3503613"/>
          <p14:tracePt t="122659" x="3367088" y="3490913"/>
          <p14:tracePt t="122664" x="3354388" y="3479800"/>
          <p14:tracePt t="122678" x="3354388" y="3467100"/>
          <p14:tracePt t="122707" x="3354388" y="3454400"/>
          <p14:tracePt t="122775" x="3354388" y="3467100"/>
          <p14:tracePt t="122884" x="3367088" y="3467100"/>
          <p14:tracePt t="122994" x="3379788" y="3467100"/>
          <p14:tracePt t="123015" x="3392488" y="3467100"/>
          <p14:tracePt t="123023" x="3405188" y="3467100"/>
          <p14:tracePt t="123029" x="3417888" y="3467100"/>
          <p14:tracePt t="123035" x="3417888" y="3454400"/>
          <p14:tracePt t="123042" x="3441700" y="3454400"/>
          <p14:tracePt t="123049" x="3454400" y="3441700"/>
          <p14:tracePt t="123059" x="3467100" y="3441700"/>
          <p14:tracePt t="123063" x="3492500" y="3429000"/>
          <p14:tracePt t="123077" x="3505200" y="3416300"/>
          <p14:tracePt t="123084" x="3541713" y="3403600"/>
          <p14:tracePt t="123092" x="3554413" y="3390900"/>
          <p14:tracePt t="123097" x="3579813" y="3378200"/>
          <p14:tracePt t="123105" x="3605213" y="3367088"/>
          <p14:tracePt t="123111" x="3643313" y="3367088"/>
          <p14:tracePt t="123118" x="3679825" y="3367088"/>
          <p14:tracePt t="123126" x="3705225" y="3367088"/>
          <p14:tracePt t="123132" x="3717925" y="3367088"/>
          <p14:tracePt t="123144" x="3743325" y="3367088"/>
          <p14:tracePt t="123147" x="3756025" y="3367088"/>
          <p14:tracePt t="123152" x="3779838" y="3367088"/>
          <p14:tracePt t="123166" x="3805238" y="3354388"/>
          <p14:tracePt t="123179" x="3817938" y="3341688"/>
          <p14:tracePt t="123193" x="3830638" y="3341688"/>
          <p14:tracePt t="123200" x="3843338" y="3341688"/>
          <p14:tracePt t="123209" x="3856038" y="3341688"/>
          <p14:tracePt t="123222" x="3867150" y="3341688"/>
          <p14:tracePt t="123235" x="3879850" y="3341688"/>
          <p14:tracePt t="123248" x="3879850" y="3354388"/>
          <p14:tracePt t="123393" x="3879850" y="3341688"/>
          <p14:tracePt t="123503" x="3892550" y="3341688"/>
          <p14:tracePt t="123558" x="3905250" y="3341688"/>
          <p14:tracePt t="124875" x="3905250" y="3328988"/>
          <p14:tracePt t="124881" x="3905250" y="3316288"/>
          <p14:tracePt t="124889" x="3892550" y="3303588"/>
          <p14:tracePt t="124908" x="3843338" y="3228975"/>
          <p14:tracePt t="124917" x="3805238" y="3190875"/>
          <p14:tracePt t="124925" x="3756025" y="3128963"/>
          <p14:tracePt t="124929" x="3717925" y="3090863"/>
          <p14:tracePt t="124936" x="3643313" y="3003550"/>
          <p14:tracePt t="124943" x="3554413" y="2928938"/>
          <p14:tracePt t="124950" x="3492500" y="2865438"/>
          <p14:tracePt t="124959" x="3441700" y="2803525"/>
          <p14:tracePt t="124965" x="3379788" y="2740025"/>
          <p14:tracePt t="124971" x="3328988" y="2690813"/>
          <p14:tracePt t="124978" x="3279775" y="2640013"/>
          <p14:tracePt t="124984" x="3241675" y="2590800"/>
          <p14:tracePt t="124992" x="3192463" y="2578100"/>
          <p14:tracePt t="124998" x="3154363" y="2552700"/>
          <p14:tracePt t="125008" x="3128963" y="2540000"/>
          <p14:tracePt t="125013" x="3092450" y="2516188"/>
          <p14:tracePt t="125019" x="3041650" y="2503488"/>
          <p14:tracePt t="125025" x="3016250" y="2490788"/>
          <p14:tracePt t="125033" x="2954338" y="2490788"/>
          <p14:tracePt t="125042" x="2903538" y="2478088"/>
          <p14:tracePt t="125046" x="2828925" y="2478088"/>
          <p14:tracePt t="125053" x="2767013" y="2465388"/>
          <p14:tracePt t="125060" x="2690813" y="2465388"/>
          <p14:tracePt t="125067" x="2628900" y="2465388"/>
          <p14:tracePt t="125075" x="2554288" y="2465388"/>
          <p14:tracePt t="125080" x="2490788" y="2465388"/>
          <p14:tracePt t="125088" x="2428875" y="2465388"/>
          <p14:tracePt t="125095" x="2352675" y="2465388"/>
          <p14:tracePt t="125101" x="2303463" y="2465388"/>
          <p14:tracePt t="125110" x="2239963" y="2478088"/>
          <p14:tracePt t="125116" x="2190750" y="2478088"/>
          <p14:tracePt t="125123" x="2152650" y="2490788"/>
          <p14:tracePt t="125130" x="2116138" y="2516188"/>
          <p14:tracePt t="125136" x="2052638" y="2527300"/>
          <p14:tracePt t="125142" x="2014538" y="2540000"/>
          <p14:tracePt t="125149" x="1952625" y="2590800"/>
          <p14:tracePt t="125158" x="1914525" y="2627313"/>
          <p14:tracePt t="125163" x="1865313" y="2665413"/>
          <p14:tracePt t="125170" x="1827213" y="2716213"/>
          <p14:tracePt t="125177" x="1778000" y="2778125"/>
          <p14:tracePt t="125183" x="1727200" y="2840038"/>
          <p14:tracePt t="125192" x="1677988" y="2916238"/>
          <p14:tracePt t="125199" x="1627188" y="3003550"/>
          <p14:tracePt t="125204" x="1552575" y="3128963"/>
          <p14:tracePt t="125211" x="1501775" y="3254375"/>
          <p14:tracePt t="125218" x="1452563" y="3354388"/>
          <p14:tracePt t="125226" x="1414463" y="3454400"/>
          <p14:tracePt t="125233" x="1363663" y="3616325"/>
          <p14:tracePt t="125242" x="1339850" y="3741738"/>
          <p14:tracePt t="125246" x="1327150" y="3879850"/>
          <p14:tracePt t="125252" x="1327150" y="4005263"/>
          <p14:tracePt t="125259" x="1327150" y="4105275"/>
          <p14:tracePt t="125266" x="1339850" y="4167188"/>
          <p14:tracePt t="125276" x="1352550" y="4254500"/>
          <p14:tracePt t="125280" x="1389063" y="4341813"/>
          <p14:tracePt t="125287" x="1414463" y="4430713"/>
          <p14:tracePt t="125294" x="1452563" y="4492625"/>
          <p14:tracePt t="125301" x="1501775" y="4579938"/>
          <p14:tracePt t="125309" x="1565275" y="4679950"/>
          <p14:tracePt t="125315" x="1627188" y="4756150"/>
          <p14:tracePt t="125322" x="1689100" y="4830763"/>
          <p14:tracePt t="125328" x="1778000" y="4918075"/>
          <p14:tracePt t="125335" x="1890713" y="5018088"/>
          <p14:tracePt t="125343" x="2003425" y="5118100"/>
          <p14:tracePt t="125350" x="2152650" y="5194300"/>
          <p14:tracePt t="125359" x="2290763" y="5281613"/>
          <p14:tracePt t="125363" x="2428875" y="5368925"/>
          <p14:tracePt t="125369" x="2554288" y="5430838"/>
          <p14:tracePt t="125376" x="2678113" y="5507038"/>
          <p14:tracePt t="125383" x="2803525" y="5568950"/>
          <p14:tracePt t="125394" x="2928938" y="5619750"/>
          <p14:tracePt t="125397" x="3067050" y="5656263"/>
          <p14:tracePt t="125403" x="3179763" y="5681663"/>
          <p14:tracePt t="125411" x="3279775" y="5707063"/>
          <p14:tracePt t="125417" x="3379788" y="5719763"/>
          <p14:tracePt t="125426" x="3479800" y="5719763"/>
          <p14:tracePt t="125432" x="3567113" y="5719763"/>
          <p14:tracePt t="125438" x="3667125" y="5732463"/>
          <p14:tracePt t="125444" x="3805238" y="5732463"/>
          <p14:tracePt t="125452" x="3917950" y="5732463"/>
          <p14:tracePt t="125459" x="4030663" y="5732463"/>
          <p14:tracePt t="125465" x="4156075" y="5732463"/>
          <p14:tracePt t="125475" x="4268788" y="5719763"/>
          <p14:tracePt t="125479" x="4381500" y="5694363"/>
          <p14:tracePt t="125487" x="4494213" y="5656263"/>
          <p14:tracePt t="125493" x="4606925" y="5607050"/>
          <p14:tracePt t="125499" x="4719638" y="5556250"/>
          <p14:tracePt t="125511" x="4843463" y="5518150"/>
          <p14:tracePt t="125514" x="4968875" y="5443538"/>
          <p14:tracePt t="125520" x="5094288" y="5381625"/>
          <p14:tracePt t="125528" x="5219700" y="5305425"/>
          <p14:tracePt t="125535" x="5319713" y="5230813"/>
          <p14:tracePt t="125542" x="5432425" y="5143500"/>
          <p14:tracePt t="125548" x="5595938" y="5068888"/>
          <p14:tracePt t="125555" x="5757863" y="4956175"/>
          <p14:tracePt t="125562" x="5883275" y="4868863"/>
          <p14:tracePt t="125570" x="5995988" y="4805363"/>
          <p14:tracePt t="125576" x="6096000" y="4743450"/>
          <p14:tracePt t="125583" x="6196013" y="4656138"/>
          <p14:tracePt t="125593" x="6283325" y="4592638"/>
          <p14:tracePt t="125597" x="6359525" y="4518025"/>
          <p14:tracePt t="125603" x="6421438" y="4467225"/>
          <p14:tracePt t="125609" x="6472238" y="4405313"/>
          <p14:tracePt t="125617" x="6508750" y="4341813"/>
          <p14:tracePt t="125626" x="6559550" y="4292600"/>
          <p14:tracePt t="125631" x="6572250" y="4230688"/>
          <p14:tracePt t="125637" x="6596063" y="4205288"/>
          <p14:tracePt t="125644" x="6608763" y="4179888"/>
          <p14:tracePt t="125651" x="6608763" y="4154488"/>
          <p14:tracePt t="125660" x="6621463" y="4141788"/>
          <p14:tracePt t="125665" x="6621463" y="4129088"/>
          <p14:tracePt t="125672" x="6621463" y="4117975"/>
          <p14:tracePt t="125679" x="6621463" y="4105275"/>
          <p14:tracePt t="125685" x="6621463" y="4067175"/>
          <p14:tracePt t="125693" x="6621463" y="4017963"/>
          <p14:tracePt t="125699" x="6621463" y="3941763"/>
          <p14:tracePt t="125710" x="6596063" y="3854450"/>
          <p14:tracePt t="125714" x="6572250" y="3792538"/>
          <p14:tracePt t="125719" x="6534150" y="3692525"/>
          <p14:tracePt t="125726" x="6496050" y="3603625"/>
          <p14:tracePt t="125733" x="6472238" y="3554413"/>
          <p14:tracePt t="125742" x="6434138" y="3467100"/>
          <p14:tracePt t="125747" x="6383338" y="3390900"/>
          <p14:tracePt t="125755" x="6334125" y="3316288"/>
          <p14:tracePt t="125760" x="6270625" y="3216275"/>
          <p14:tracePt t="125768" x="6208713" y="3154363"/>
          <p14:tracePt t="125776" x="6108700" y="3065463"/>
          <p14:tracePt t="125781" x="6034088" y="2990850"/>
          <p14:tracePt t="125789" x="5921375" y="2903538"/>
          <p14:tracePt t="125794" x="5808663" y="2816225"/>
          <p14:tracePt t="125802" x="5683250" y="2740025"/>
          <p14:tracePt t="125810" x="5557838" y="2665413"/>
          <p14:tracePt t="125816" x="5445125" y="2616200"/>
          <p14:tracePt t="125826" x="5307013" y="2565400"/>
          <p14:tracePt t="125830" x="5157788" y="2516188"/>
          <p14:tracePt t="125836" x="5006975" y="2478088"/>
          <p14:tracePt t="125844" x="4856163" y="2439988"/>
          <p14:tracePt t="125850" x="4706938" y="2403475"/>
          <p14:tracePt t="125859" x="4568825" y="2378075"/>
          <p14:tracePt t="125865" x="4430713" y="2365375"/>
          <p14:tracePt t="125871" x="4318000" y="2365375"/>
          <p14:tracePt t="125877" x="4181475" y="2365375"/>
          <p14:tracePt t="125895" x="3905250" y="2390775"/>
          <p14:tracePt t="125899" x="3805238" y="2403475"/>
          <p14:tracePt t="125906" x="3692525" y="2427288"/>
          <p14:tracePt t="125913" x="3592513" y="2439988"/>
          <p14:tracePt t="125920" x="3479800" y="2465388"/>
          <p14:tracePt t="125925" x="3367088" y="2503488"/>
          <p14:tracePt t="125933" x="3254375" y="2552700"/>
          <p14:tracePt t="125942" x="3154363" y="2603500"/>
          <p14:tracePt t="125947" x="3054350" y="2652713"/>
          <p14:tracePt t="125953" x="2967038" y="2728913"/>
          <p14:tracePt t="125959" x="2890838" y="2790825"/>
          <p14:tracePt t="125967" x="2828925" y="2852738"/>
          <p14:tracePt t="125976" x="2778125" y="2928938"/>
          <p14:tracePt t="125982" x="2728913" y="3003550"/>
          <p14:tracePt t="125988" x="2690813" y="3078163"/>
          <p14:tracePt t="125995" x="2667000" y="3141663"/>
          <p14:tracePt t="126001" x="2628900" y="3216275"/>
          <p14:tracePt t="126009" x="2603500" y="3303588"/>
          <p14:tracePt t="126016" x="2590800" y="3378200"/>
          <p14:tracePt t="126023" x="2565400" y="3454400"/>
          <p14:tracePt t="126028" x="2565400" y="3516313"/>
          <p14:tracePt t="126036" x="2565400" y="3616325"/>
          <p14:tracePt t="126043" x="2565400" y="3741738"/>
          <p14:tracePt t="126049" x="2590800" y="3841750"/>
          <p14:tracePt t="126059" x="2628900" y="3941763"/>
          <p14:tracePt t="126063" x="2654300" y="4017963"/>
          <p14:tracePt t="126070" x="2703513" y="4105275"/>
          <p14:tracePt t="126076" x="2741613" y="4167188"/>
          <p14:tracePt t="126083" x="2790825" y="4217988"/>
          <p14:tracePt t="126092" x="2854325" y="4241800"/>
          <p14:tracePt t="126098" x="2903538" y="4292600"/>
          <p14:tracePt t="126105" x="2979738" y="4318000"/>
          <p14:tracePt t="126111" x="3041650" y="4354513"/>
          <p14:tracePt t="126118" x="3092450" y="4379913"/>
          <p14:tracePt t="126126" x="3128963" y="4392613"/>
          <p14:tracePt t="126132" x="3179763" y="4392613"/>
          <p14:tracePt t="126142" x="3205163" y="4405313"/>
          <p14:tracePt t="126146" x="3216275" y="4405313"/>
          <p14:tracePt t="126152" x="3228975" y="4405313"/>
          <p14:tracePt t="126166" x="3241675" y="4418013"/>
          <p14:tracePt t="148545" x="3279775" y="4418013"/>
          <p14:tracePt t="148551" x="3328988" y="4418013"/>
          <p14:tracePt t="148559" x="3367088" y="4418013"/>
          <p14:tracePt t="148565" x="3417888" y="4418013"/>
          <p14:tracePt t="148574" x="3454400" y="4418013"/>
          <p14:tracePt t="148579" x="3517900" y="4430713"/>
          <p14:tracePt t="148587" x="3567113" y="4454525"/>
          <p14:tracePt t="148593" x="3605213" y="4467225"/>
          <p14:tracePt t="148599" x="3667125" y="4467225"/>
          <p14:tracePt t="148608" x="3717925" y="4467225"/>
          <p14:tracePt t="148614" x="3756025" y="4479925"/>
          <p14:tracePt t="148620" x="3792538" y="4479925"/>
          <p14:tracePt t="148627" x="3830638" y="4479925"/>
          <p14:tracePt t="148634" x="3867150" y="4479925"/>
          <p14:tracePt t="148641" x="3905250" y="4479925"/>
          <p14:tracePt t="148647" x="3943350" y="4479925"/>
          <p14:tracePt t="148658" x="3968750" y="4479925"/>
          <p14:tracePt t="148662" x="3992563" y="4479925"/>
          <p14:tracePt t="148668" x="4017963" y="4479925"/>
          <p14:tracePt t="148674" x="4056063" y="4479925"/>
          <p14:tracePt t="148682" x="4105275" y="4505325"/>
          <p14:tracePt t="148690" x="4143375" y="4518025"/>
          <p14:tracePt t="148695" x="4181475" y="4518025"/>
          <p14:tracePt t="148703" x="4205288" y="4530725"/>
          <p14:tracePt t="148709" x="4230688" y="4543425"/>
          <p14:tracePt t="148716" x="4256088" y="4543425"/>
          <p14:tracePt t="148724" x="4281488" y="4543425"/>
          <p14:tracePt t="148730" x="4305300" y="4543425"/>
          <p14:tracePt t="148737" x="4318000" y="4543425"/>
          <p14:tracePt t="148743" x="4330700" y="4543425"/>
          <p14:tracePt t="148751" x="4343400" y="4543425"/>
          <p14:tracePt t="148764" x="4356100" y="4543425"/>
          <p14:tracePt t="148778" x="4381500" y="4543425"/>
          <p14:tracePt t="148792" x="4406900" y="4543425"/>
          <p14:tracePt t="148799" x="4418013" y="4543425"/>
          <p14:tracePt t="148807" x="4456113" y="4543425"/>
          <p14:tracePt t="148813" x="4481513" y="4554538"/>
          <p14:tracePt t="148820" x="4518025" y="4567238"/>
          <p14:tracePt t="148827" x="4543425" y="4567238"/>
          <p14:tracePt t="148833" x="4568825" y="4567238"/>
          <p14:tracePt t="148841" x="4594225" y="4554538"/>
          <p14:tracePt t="148847" x="4619625" y="4543425"/>
          <p14:tracePt t="148854" x="4630738" y="4543425"/>
          <p14:tracePt t="148861" x="4656138" y="4530725"/>
          <p14:tracePt t="148874" x="4668838" y="4518025"/>
          <p14:tracePt t="148881" x="4681538" y="4518025"/>
          <p14:tracePt t="148891" x="4694238" y="4518025"/>
          <p14:tracePt t="148906" x="4719638" y="4518025"/>
          <p14:tracePt t="148912" x="4732338" y="4518025"/>
          <p14:tracePt t="148915" x="4732338" y="4505325"/>
          <p14:tracePt t="148925" x="4743450" y="4505325"/>
          <p14:tracePt t="148929" x="4756150" y="4505325"/>
          <p14:tracePt t="148943" x="4768850" y="4505325"/>
          <p14:tracePt t="148958" x="4768850" y="4518025"/>
          <p14:tracePt t="148963" x="4781550" y="4518025"/>
          <p14:tracePt t="148984" x="4806950" y="4492625"/>
          <p14:tracePt t="148998" x="4806950" y="4479925"/>
          <p14:tracePt t="149009" x="4819650" y="4479925"/>
          <p14:tracePt t="149013" x="4832350" y="4479925"/>
          <p14:tracePt t="149067" x="4832350" y="4467225"/>
          <p14:tracePt t="149080" x="4843463" y="4467225"/>
          <p14:tracePt t="149556" x="4856163" y="4467225"/>
          <p14:tracePt t="149562" x="4868863" y="4467225"/>
          <p14:tracePt t="149568" x="4881563" y="4467225"/>
          <p14:tracePt t="149575" x="4906963" y="4454525"/>
          <p14:tracePt t="149582" x="4919663" y="4454525"/>
          <p14:tracePt t="149591" x="4932363" y="4454525"/>
          <p14:tracePt t="149596" x="4945063" y="4454525"/>
          <p14:tracePt t="149603" x="4968875" y="4454525"/>
          <p14:tracePt t="149610" x="4981575" y="4454525"/>
          <p14:tracePt t="149625" x="4994275" y="4454525"/>
          <p14:tracePt t="149630" x="5006975" y="4454525"/>
          <p14:tracePt t="149637" x="5019675" y="4454525"/>
          <p14:tracePt t="149651" x="5032375" y="4454525"/>
          <p14:tracePt t="149658" x="5045075" y="4454525"/>
          <p14:tracePt t="149685" x="5057775" y="4454525"/>
          <p14:tracePt t="149707" x="5068888" y="4454525"/>
          <p14:tracePt t="149720" x="5081588" y="4454525"/>
          <p14:tracePt t="149733" x="5094288" y="4443413"/>
          <p14:tracePt t="149741" x="5094288" y="4430713"/>
          <p14:tracePt t="149747" x="5106988" y="4430713"/>
          <p14:tracePt t="149755" x="5119688" y="4418013"/>
          <p14:tracePt t="149760" x="5132388" y="4418013"/>
          <p14:tracePt t="149768" x="5145088" y="4405313"/>
          <p14:tracePt t="149781" x="5157788" y="4392613"/>
          <p14:tracePt t="149802" x="5157788" y="4379913"/>
          <p14:tracePt t="149809" x="5170488" y="4379913"/>
          <p14:tracePt t="149829" x="5181600" y="4379913"/>
          <p14:tracePt t="149843" x="5194300" y="4379913"/>
          <p14:tracePt t="149858" x="5207000" y="4367213"/>
          <p14:tracePt t="149864" x="5219700" y="4367213"/>
          <p14:tracePt t="149878" x="5232400" y="4367213"/>
          <p14:tracePt t="149891" x="5245100" y="4367213"/>
          <p14:tracePt t="149912" x="5270500" y="4367213"/>
          <p14:tracePt t="149919" x="5281613" y="4367213"/>
          <p14:tracePt t="149925" x="5307013" y="4367213"/>
          <p14:tracePt t="149941" x="5319713" y="4354513"/>
          <p14:tracePt t="149954" x="5345113" y="4341813"/>
          <p14:tracePt t="149967" x="5357813" y="4341813"/>
          <p14:tracePt t="149994" x="5370513" y="4341813"/>
          <p14:tracePt t="150015" x="5383213" y="4330700"/>
          <p14:tracePt t="150043" x="5394325" y="4330700"/>
          <p14:tracePt t="150063" x="5394325" y="4318000"/>
          <p14:tracePt t="150084" x="5407025" y="4318000"/>
          <p14:tracePt t="150106" x="5407025" y="4305300"/>
          <p14:tracePt t="150132" x="5419725" y="4305300"/>
          <p14:tracePt t="150153" x="5432425" y="4292600"/>
          <p14:tracePt t="150180" x="5445125" y="4292600"/>
          <p14:tracePt t="150242" x="5457825" y="4292600"/>
          <p14:tracePt t="150647" x="5445125" y="4292600"/>
          <p14:tracePt t="152550" x="5457825" y="4292600"/>
          <p14:tracePt t="152990" x="5445125" y="4279900"/>
          <p14:tracePt t="152996" x="5432425" y="4279900"/>
          <p14:tracePt t="153010" x="5419725" y="4267200"/>
          <p14:tracePt t="153017" x="5394325" y="4254500"/>
          <p14:tracePt t="153024" x="5383213" y="4254500"/>
          <p14:tracePt t="153030" x="5357813" y="4241800"/>
          <p14:tracePt t="153040" x="5319713" y="4230688"/>
          <p14:tracePt t="153044" x="5281613" y="4217988"/>
          <p14:tracePt t="153051" x="5257800" y="4205288"/>
          <p14:tracePt t="153057" x="5232400" y="4179888"/>
          <p14:tracePt t="153065" x="5194300" y="4179888"/>
          <p14:tracePt t="153074" x="5170488" y="4167188"/>
          <p14:tracePt t="153078" x="5132388" y="4141788"/>
          <p14:tracePt t="153086" x="5106988" y="4129088"/>
          <p14:tracePt t="153092" x="5081588" y="4105275"/>
          <p14:tracePt t="153099" x="5068888" y="4092575"/>
          <p14:tracePt t="153107" x="5045075" y="4079875"/>
          <p14:tracePt t="153113" x="5019675" y="4067175"/>
          <p14:tracePt t="153120" x="4981575" y="4054475"/>
          <p14:tracePt t="153127" x="4945063" y="4029075"/>
          <p14:tracePt t="153134" x="4894263" y="4017963"/>
          <p14:tracePt t="153140" x="4856163" y="3979863"/>
          <p14:tracePt t="153147" x="4806950" y="3954463"/>
          <p14:tracePt t="153157" x="4743450" y="3892550"/>
          <p14:tracePt t="153161" x="4681538" y="3829050"/>
          <p14:tracePt t="153168" x="4643438" y="3767138"/>
          <p14:tracePt t="153175" x="4594225" y="3716338"/>
          <p14:tracePt t="153181" x="4543425" y="3679825"/>
          <p14:tracePt t="153190" x="4518025" y="3641725"/>
          <p14:tracePt t="153195" x="4494213" y="3616325"/>
          <p14:tracePt t="153202" x="4456113" y="3590925"/>
          <p14:tracePt t="153209" x="4443413" y="3567113"/>
          <p14:tracePt t="153216" x="4418013" y="3554413"/>
          <p14:tracePt t="153224" x="4394200" y="3529013"/>
          <p14:tracePt t="153231" x="4356100" y="3516313"/>
          <p14:tracePt t="153237" x="4330700" y="3490913"/>
          <p14:tracePt t="153243" x="4281488" y="3479800"/>
          <p14:tracePt t="153250" x="4205288" y="3429000"/>
          <p14:tracePt t="153257" x="4130675" y="3390900"/>
          <p14:tracePt t="153264" x="4068763" y="3341688"/>
          <p14:tracePt t="153273" x="3992563" y="3290888"/>
          <p14:tracePt t="153279" x="3930650" y="3241675"/>
          <p14:tracePt t="153285" x="3867150" y="3190875"/>
          <p14:tracePt t="153292" x="3830638" y="3165475"/>
          <p14:tracePt t="153298" x="3792538" y="3128963"/>
          <p14:tracePt t="153319" x="3667125" y="3078163"/>
          <p14:tracePt t="153327" x="3630613" y="3054350"/>
          <p14:tracePt t="153333" x="3579813" y="3041650"/>
          <p14:tracePt t="153342" x="3530600" y="3016250"/>
          <p14:tracePt t="153347" x="3467100" y="2978150"/>
          <p14:tracePt t="153354" x="3417888" y="2952750"/>
          <p14:tracePt t="153360" x="3354388" y="2916238"/>
          <p14:tracePt t="153367" x="3317875" y="2903538"/>
          <p14:tracePt t="153375" x="3267075" y="2890838"/>
          <p14:tracePt t="153381" x="3241675" y="2865438"/>
          <p14:tracePt t="153395" x="3205163" y="2865438"/>
          <p14:tracePt t="153402" x="3179763" y="2865438"/>
          <p14:tracePt t="153408" x="3179763" y="2852738"/>
          <p14:tracePt t="153415" x="3167063" y="2852738"/>
          <p14:tracePt t="153429" x="3154363" y="2852738"/>
          <p14:tracePt t="153444" x="3141663" y="2852738"/>
          <p14:tracePt t="153449" x="3128963" y="2852738"/>
          <p14:tracePt t="153463" x="3116263" y="2852738"/>
          <p14:tracePt t="153470" x="3092450" y="2840038"/>
          <p14:tracePt t="153484" x="3079750" y="2828925"/>
          <p14:tracePt t="153491" x="3067050" y="2828925"/>
          <p14:tracePt t="153498" x="3054350" y="2828925"/>
          <p14:tracePt t="153520" x="3041650" y="2828925"/>
          <p14:tracePt t="153655" x="3054350" y="2828925"/>
          <p14:tracePt t="153680" x="3067050" y="2828925"/>
          <p14:tracePt t="153704" x="3067050" y="2840038"/>
          <p14:tracePt t="153766" x="3079750" y="2852738"/>
          <p14:tracePt t="153876" x="3079750" y="2865438"/>
          <p14:tracePt t="153923" x="3092450" y="2865438"/>
          <p14:tracePt t="153951" x="3092450" y="2878138"/>
          <p14:tracePt t="154013" x="3103563" y="2878138"/>
          <p14:tracePt t="154060" x="3116263" y="2890838"/>
          <p14:tracePt t="154081" x="3116263" y="2903538"/>
          <p14:tracePt t="154116" x="3116263" y="2916238"/>
          <p14:tracePt t="154172" x="3128963" y="2928938"/>
          <p14:tracePt t="154205" x="3128963" y="2941638"/>
          <p14:tracePt t="154246" x="3141663" y="2952750"/>
          <p14:tracePt t="154816" x="3167063" y="2952750"/>
          <p14:tracePt t="154823" x="3205163" y="2952750"/>
          <p14:tracePt t="154830" x="3241675" y="2978150"/>
          <p14:tracePt t="154838" x="3279775" y="2978150"/>
          <p14:tracePt t="154844" x="3305175" y="2990850"/>
          <p14:tracePt t="154851" x="3341688" y="2990850"/>
          <p14:tracePt t="154858" x="3379788" y="3003550"/>
          <p14:tracePt t="154864" x="3405188" y="3016250"/>
          <p14:tracePt t="154875" x="3441700" y="3028950"/>
          <p14:tracePt t="154879" x="3454400" y="3028950"/>
          <p14:tracePt t="154885" x="3479800" y="3041650"/>
          <p14:tracePt t="154894" x="3505200" y="3041650"/>
          <p14:tracePt t="154899" x="3530600" y="3054350"/>
          <p14:tracePt t="154908" x="3541713" y="3054350"/>
          <p14:tracePt t="154913" x="3554413" y="3054350"/>
          <p14:tracePt t="154920" x="3579813" y="3065463"/>
          <p14:tracePt t="154927" x="3592513" y="3078163"/>
          <p14:tracePt t="154934" x="3605213" y="3078163"/>
          <p14:tracePt t="154947" x="3617913" y="3090863"/>
          <p14:tracePt t="154962" x="3630613" y="3103563"/>
          <p14:tracePt t="154968" x="3643313" y="3103563"/>
          <p14:tracePt t="154974" x="3643313" y="3116263"/>
          <p14:tracePt t="154982" x="3654425" y="3128963"/>
          <p14:tracePt t="154991" x="3667125" y="3128963"/>
          <p14:tracePt t="154995" x="3679825" y="3141663"/>
          <p14:tracePt t="155002" x="3679825" y="3154363"/>
          <p14:tracePt t="155010" x="3692525" y="3154363"/>
          <p14:tracePt t="155016" x="3717925" y="3165475"/>
          <p14:tracePt t="155024" x="3730625" y="3178175"/>
          <p14:tracePt t="155030" x="3779838" y="3203575"/>
          <p14:tracePt t="155037" x="3817938" y="3216275"/>
          <p14:tracePt t="155044" x="3856038" y="3216275"/>
          <p14:tracePt t="155050" x="3892550" y="3228975"/>
          <p14:tracePt t="155058" x="3917950" y="3241675"/>
          <p14:tracePt t="155065" x="3943350" y="3254375"/>
          <p14:tracePt t="155074" x="3956050" y="3254375"/>
          <p14:tracePt t="155079" x="3992563" y="3267075"/>
          <p14:tracePt t="155084" x="4017963" y="3267075"/>
          <p14:tracePt t="155091" x="4030663" y="3290888"/>
          <p14:tracePt t="155098" x="4056063" y="3290888"/>
          <p14:tracePt t="155108" x="4068763" y="3316288"/>
          <p14:tracePt t="155113" x="4081463" y="3316288"/>
          <p14:tracePt t="155119" x="4105275" y="3341688"/>
          <p14:tracePt t="155125" x="4117975" y="3367088"/>
          <p14:tracePt t="155132" x="4143375" y="3390900"/>
          <p14:tracePt t="155141" x="4168775" y="3429000"/>
          <p14:tracePt t="155146" x="4205288" y="3467100"/>
          <p14:tracePt t="155154" x="4217988" y="3503613"/>
          <p14:tracePt t="155160" x="4256088" y="3541713"/>
          <p14:tracePt t="155167" x="4268788" y="3579813"/>
          <p14:tracePt t="155175" x="4294188" y="3616325"/>
          <p14:tracePt t="155181" x="4318000" y="3667125"/>
          <p14:tracePt t="155191" x="4343400" y="3692525"/>
          <p14:tracePt t="155195" x="4368800" y="3754438"/>
          <p14:tracePt t="155201" x="4368800" y="3779838"/>
          <p14:tracePt t="155208" x="4394200" y="3803650"/>
          <p14:tracePt t="155215" x="4418013" y="3829050"/>
          <p14:tracePt t="155225" x="4443413" y="3854450"/>
          <p14:tracePt t="155229" x="4468813" y="3892550"/>
          <p14:tracePt t="155236" x="4494213" y="3916363"/>
          <p14:tracePt t="155243" x="4530725" y="3967163"/>
          <p14:tracePt t="155249" x="4568825" y="4005263"/>
          <p14:tracePt t="155258" x="4581525" y="4041775"/>
          <p14:tracePt t="155263" x="4606925" y="4117975"/>
          <p14:tracePt t="155271" x="4656138" y="4179888"/>
          <p14:tracePt t="155277" x="4681538" y="4254500"/>
          <p14:tracePt t="155286" x="4719638" y="4305300"/>
          <p14:tracePt t="155292" x="4743450" y="4367213"/>
          <p14:tracePt t="155299" x="4756150" y="4418013"/>
          <p14:tracePt t="155307" x="4768850" y="4454525"/>
          <p14:tracePt t="155313" x="4781550" y="4492625"/>
          <p14:tracePt t="155318" x="4794250" y="4543425"/>
          <p14:tracePt t="155326" x="4806950" y="4592638"/>
          <p14:tracePt t="155332" x="4806950" y="4630738"/>
          <p14:tracePt t="155341" x="4806950" y="4679950"/>
          <p14:tracePt t="155348" x="4806950" y="4718050"/>
          <p14:tracePt t="155353" x="4806950" y="4756150"/>
          <p14:tracePt t="155360" x="4806950" y="4779963"/>
          <p14:tracePt t="155366" x="4806950" y="4818063"/>
          <p14:tracePt t="155375" x="4794250" y="4843463"/>
          <p14:tracePt t="155380" x="4781550" y="4879975"/>
          <p14:tracePt t="155388" x="4781550" y="4905375"/>
          <p14:tracePt t="155395" x="4756150" y="4956175"/>
          <p14:tracePt t="155400" x="4743450" y="4992688"/>
          <p14:tracePt t="155409" x="4743450" y="5005388"/>
          <p14:tracePt t="155415" x="4732338" y="5030788"/>
          <p14:tracePt t="155425" x="4706938" y="5043488"/>
          <p14:tracePt t="155429" x="4694238" y="5056188"/>
          <p14:tracePt t="155435" x="4681538" y="5068888"/>
          <p14:tracePt t="155442" x="4668838" y="5081588"/>
          <p14:tracePt t="155448" x="4656138" y="5092700"/>
          <p14:tracePt t="155458" x="4643438" y="5092700"/>
          <p14:tracePt t="155463" x="4630738" y="5105400"/>
          <p14:tracePt t="155477" x="4630738" y="5118100"/>
          <p14:tracePt t="155483" x="4619625" y="5130800"/>
          <p14:tracePt t="155497" x="4606925" y="5130800"/>
          <p14:tracePt t="155505" x="4606925" y="5143500"/>
          <p14:tracePt t="155559" x="4606925" y="5156200"/>
          <p14:tracePt t="155575" x="4594225" y="5156200"/>
          <p14:tracePt t="155581" x="4581525" y="5156200"/>
          <p14:tracePt t="155587" x="4568825" y="5168900"/>
          <p14:tracePt t="155600" x="4556125" y="5181600"/>
          <p14:tracePt t="155608" x="4543425" y="5181600"/>
          <p14:tracePt t="155614" x="4530725" y="5194300"/>
          <p14:tracePt t="155621" x="4518025" y="5194300"/>
          <p14:tracePt t="155627" x="4506913" y="5205413"/>
          <p14:tracePt t="155637" x="4494213" y="5205413"/>
          <p14:tracePt t="155643" x="4494213" y="5218113"/>
          <p14:tracePt t="155649" x="4481513" y="5218113"/>
          <p14:tracePt t="155658" x="4481513" y="5230813"/>
          <p14:tracePt t="155662" x="4468813" y="5243513"/>
          <p14:tracePt t="155668" x="4456113" y="5256213"/>
          <p14:tracePt t="155683" x="4430713" y="5281613"/>
          <p14:tracePt t="155696" x="4418013" y="5294313"/>
          <p14:tracePt t="155703" x="4406900" y="5294313"/>
          <p14:tracePt t="155710" x="4394200" y="5305425"/>
          <p14:tracePt t="155716" x="4381500" y="5318125"/>
          <p14:tracePt t="155737" x="4368800" y="5305425"/>
          <p14:tracePt t="155765" x="4356100" y="5305425"/>
          <p14:tracePt t="155778" x="4343400" y="5318125"/>
          <p14:tracePt t="155786" x="4330700" y="5318125"/>
          <p14:tracePt t="155793" x="4318000" y="5318125"/>
          <p14:tracePt t="155799" x="4305300" y="5330825"/>
          <p14:tracePt t="155807" x="4294188" y="5343525"/>
          <p14:tracePt t="155813" x="4268788" y="5343525"/>
          <p14:tracePt t="155820" x="4230688" y="5356225"/>
          <p14:tracePt t="155827" x="4217988" y="5368925"/>
          <p14:tracePt t="155833" x="4192588" y="5368925"/>
          <p14:tracePt t="155840" x="4181475" y="5368925"/>
          <p14:tracePt t="155847" x="4168775" y="5381625"/>
          <p14:tracePt t="155857" x="4156075" y="5381625"/>
          <p14:tracePt t="155861" x="4143375" y="5381625"/>
          <p14:tracePt t="155882" x="4130675" y="5381625"/>
          <p14:tracePt t="155906" x="4117975" y="5381625"/>
          <p14:tracePt t="155911" x="4105275" y="5381625"/>
          <p14:tracePt t="155916" x="4092575" y="5381625"/>
          <p14:tracePt t="155926" x="4068763" y="5381625"/>
          <p14:tracePt t="155930" x="4056063" y="5381625"/>
          <p14:tracePt t="155937" x="4017963" y="5381625"/>
          <p14:tracePt t="155943" x="3979863" y="5381625"/>
          <p14:tracePt t="155950" x="3956050" y="5381625"/>
          <p14:tracePt t="155958" x="3943350" y="5381625"/>
          <p14:tracePt t="155964" x="3917950" y="5368925"/>
          <p14:tracePt t="155974" x="3905250" y="5368925"/>
          <p14:tracePt t="155979" x="3879850" y="5368925"/>
          <p14:tracePt t="155985" x="3867150" y="5368925"/>
          <p14:tracePt t="155992" x="3843338" y="5381625"/>
          <p14:tracePt t="155999" x="3805238" y="5381625"/>
          <p14:tracePt t="156008" x="3779838" y="5394325"/>
          <p14:tracePt t="156012" x="3756025" y="5394325"/>
          <p14:tracePt t="156019" x="3730625" y="5394325"/>
          <p14:tracePt t="156027" x="3692525" y="5407025"/>
          <p14:tracePt t="156033" x="3654425" y="5407025"/>
          <p14:tracePt t="156041" x="3617913" y="5418138"/>
          <p14:tracePt t="156047" x="3592513" y="5418138"/>
          <p14:tracePt t="156054" x="3554413" y="5418138"/>
          <p14:tracePt t="156059" x="3517900" y="5418138"/>
          <p14:tracePt t="156067" x="3492500" y="5418138"/>
          <p14:tracePt t="156074" x="3454400" y="5418138"/>
          <p14:tracePt t="156081" x="3405188" y="5407025"/>
          <p14:tracePt t="156091" x="3354388" y="5407025"/>
          <p14:tracePt t="156096" x="3305175" y="5394325"/>
          <p14:tracePt t="156101" x="3267075" y="5381625"/>
          <p14:tracePt t="156108" x="3192463" y="5368925"/>
          <p14:tracePt t="156115" x="3141663" y="5343525"/>
          <p14:tracePt t="156126" x="3079750" y="5318125"/>
          <p14:tracePt t="156130" x="2992438" y="5294313"/>
          <p14:tracePt t="156136" x="2916238" y="5268913"/>
          <p14:tracePt t="156141" x="2867025" y="5256213"/>
          <p14:tracePt t="156149" x="2790825" y="5243513"/>
          <p14:tracePt t="156158" x="2754313" y="5218113"/>
          <p14:tracePt t="156164" x="2690813" y="5194300"/>
          <p14:tracePt t="156171" x="2641600" y="5181600"/>
          <p14:tracePt t="156178" x="2578100" y="5156200"/>
          <p14:tracePt t="156184" x="2541588" y="5130800"/>
          <p14:tracePt t="156192" x="2490788" y="5081588"/>
          <p14:tracePt t="156198" x="2452688" y="5056188"/>
          <p14:tracePt t="156207" x="2403475" y="4992688"/>
          <p14:tracePt t="156213" x="2365375" y="4943475"/>
          <p14:tracePt t="156219" x="2328863" y="4892675"/>
          <p14:tracePt t="156225" x="2278063" y="4843463"/>
          <p14:tracePt t="156232" x="2239963" y="4779963"/>
          <p14:tracePt t="156242" x="2203450" y="4743450"/>
          <p14:tracePt t="156246" x="2165350" y="4679950"/>
          <p14:tracePt t="156253" x="2116138" y="4630738"/>
          <p14:tracePt t="156259" x="2078038" y="4579938"/>
          <p14:tracePt t="156266" x="2065338" y="4543425"/>
          <p14:tracePt t="156274" x="2027238" y="4467225"/>
          <p14:tracePt t="156280" x="1990725" y="4392613"/>
          <p14:tracePt t="156288" x="1939925" y="4318000"/>
          <p14:tracePt t="156294" x="1903413" y="4230688"/>
          <p14:tracePt t="156300" x="1878013" y="4141788"/>
          <p14:tracePt t="156308" x="1839913" y="4041775"/>
          <p14:tracePt t="156316" x="1801813" y="3967163"/>
          <p14:tracePt t="156324" x="1778000" y="3905250"/>
          <p14:tracePt t="156329" x="1739900" y="3854450"/>
          <p14:tracePt t="156336" x="1714500" y="3816350"/>
          <p14:tracePt t="156342" x="1689100" y="3767138"/>
          <p14:tracePt t="156351" x="1665288" y="3741738"/>
          <p14:tracePt t="156357" x="1652588" y="3703638"/>
          <p14:tracePt t="156365" x="1627188" y="3679825"/>
          <p14:tracePt t="156376" x="1614488" y="3603625"/>
          <p14:tracePt t="156386" x="1601788" y="3541713"/>
          <p14:tracePt t="156392" x="1589088" y="3479800"/>
          <p14:tracePt t="156398" x="1589088" y="3429000"/>
          <p14:tracePt t="156403" x="1577975" y="3341688"/>
          <p14:tracePt t="156410" x="1565275" y="3278188"/>
          <p14:tracePt t="156416" x="1565275" y="3228975"/>
          <p14:tracePt t="156424" x="1552575" y="3203575"/>
          <p14:tracePt t="156430" x="1552575" y="3190875"/>
          <p14:tracePt t="156439" x="1552575" y="3165475"/>
          <p14:tracePt t="156444" x="1552575" y="3154363"/>
          <p14:tracePt t="156465" x="1539875" y="3141663"/>
          <p14:tracePt t="156506" x="1539875" y="3128963"/>
          <p14:tracePt t="156513" x="1539875" y="3116263"/>
          <p14:tracePt t="156556" x="1539875" y="3128963"/>
          <p14:tracePt t="156562" x="1539875" y="3141663"/>
          <p14:tracePt t="156576" x="1539875" y="3154363"/>
          <p14:tracePt t="156582" x="1552575" y="3154363"/>
          <p14:tracePt t="156592" x="1552575" y="3178175"/>
          <p14:tracePt t="156597" x="1565275" y="3190875"/>
          <p14:tracePt t="156603" x="1565275" y="3228975"/>
          <p14:tracePt t="156610" x="1565275" y="3267075"/>
          <p14:tracePt t="156617" x="1577975" y="3303588"/>
          <p14:tracePt t="156625" x="1577975" y="3378200"/>
          <p14:tracePt t="156631" x="1577975" y="3441700"/>
          <p14:tracePt t="156638" x="1589088" y="3516313"/>
          <p14:tracePt t="156645" x="1589088" y="3579813"/>
          <p14:tracePt t="156651" x="1589088" y="3667125"/>
          <p14:tracePt t="156658" x="1589088" y="3729038"/>
          <p14:tracePt t="156665" x="1601788" y="3829050"/>
          <p14:tracePt t="156676" x="1601788" y="3905250"/>
          <p14:tracePt t="156680" x="1614488" y="3992563"/>
          <p14:tracePt t="156686" x="1627188" y="4054475"/>
          <p14:tracePt t="156692" x="1639888" y="4129088"/>
          <p14:tracePt t="156700" x="1665288" y="4179888"/>
          <p14:tracePt t="156708" x="1689100" y="4241800"/>
          <p14:tracePt t="156715" x="1701800" y="4279900"/>
          <p14:tracePt t="156722" x="1752600" y="4341813"/>
          <p14:tracePt t="156729" x="1801813" y="4405313"/>
          <p14:tracePt t="156734" x="1865313" y="4479925"/>
          <p14:tracePt t="156742" x="1927225" y="4554538"/>
          <p14:tracePt t="156749" x="1990725" y="4618038"/>
          <p14:tracePt t="156758" x="2039938" y="4692650"/>
          <p14:tracePt t="156762" x="2103438" y="4756150"/>
          <p14:tracePt t="156768" x="2165350" y="4805363"/>
          <p14:tracePt t="156775" x="2216150" y="4856163"/>
          <p14:tracePt t="156783" x="2265363" y="4905375"/>
          <p14:tracePt t="156792" x="2316163" y="4943475"/>
          <p14:tracePt t="156796" x="2352675" y="4981575"/>
          <p14:tracePt t="156802" x="2403475" y="4992688"/>
          <p14:tracePt t="156808" x="2441575" y="5005388"/>
          <p14:tracePt t="156815" x="2490788" y="5005388"/>
          <p14:tracePt t="156821" x="2541588" y="5005388"/>
          <p14:tracePt t="156828" x="2590800" y="5018088"/>
          <p14:tracePt t="156835" x="2654300" y="5030788"/>
          <p14:tracePt t="156842" x="2716213" y="5030788"/>
          <p14:tracePt t="156849" x="2767013" y="5030788"/>
          <p14:tracePt t="156855" x="2841625" y="5043488"/>
          <p14:tracePt t="156862" x="2916238" y="5043488"/>
          <p14:tracePt t="156870" x="2992438" y="5043488"/>
          <p14:tracePt t="156876" x="3092450" y="5043488"/>
          <p14:tracePt t="156883" x="3192463" y="5043488"/>
          <p14:tracePt t="156891" x="3292475" y="5030788"/>
          <p14:tracePt t="156897" x="3379788" y="5005388"/>
          <p14:tracePt t="156905" x="3467100" y="4992688"/>
          <p14:tracePt t="156911" x="3541713" y="4968875"/>
          <p14:tracePt t="156918" x="3592513" y="4943475"/>
          <p14:tracePt t="156925" x="3643313" y="4918075"/>
          <p14:tracePt t="156932" x="3679825" y="4918075"/>
          <p14:tracePt t="156938" x="3705225" y="4905375"/>
          <p14:tracePt t="156946" x="3730625" y="4879975"/>
          <p14:tracePt t="156953" x="3767138" y="4868863"/>
          <p14:tracePt t="156959" x="3792538" y="4830763"/>
          <p14:tracePt t="156966" x="3830638" y="4792663"/>
          <p14:tracePt t="156973" x="3867150" y="4743450"/>
          <p14:tracePt t="156979" x="3905250" y="4692650"/>
          <p14:tracePt t="156987" x="3930650" y="4643438"/>
          <p14:tracePt t="156995" x="3968750" y="4605338"/>
          <p14:tracePt t="157000" x="3992563" y="4554538"/>
          <p14:tracePt t="157008" x="4005263" y="4518025"/>
          <p14:tracePt t="157014" x="4030663" y="4492625"/>
          <p14:tracePt t="157022" x="4043363" y="4479925"/>
          <p14:tracePt t="157028" x="4056063" y="4443413"/>
          <p14:tracePt t="157035" x="4068763" y="4405313"/>
          <p14:tracePt t="157042" x="4081463" y="4379913"/>
          <p14:tracePt t="157049" x="4092575" y="4354513"/>
          <p14:tracePt t="157055" x="4105275" y="4305300"/>
          <p14:tracePt t="157062" x="4130675" y="4217988"/>
          <p14:tracePt t="157069" x="4156075" y="4141788"/>
          <p14:tracePt t="157076" x="4181475" y="4054475"/>
          <p14:tracePt t="157082" x="4217988" y="3967163"/>
          <p14:tracePt t="157091" x="4243388" y="3879850"/>
          <p14:tracePt t="157096" x="4256088" y="3792538"/>
          <p14:tracePt t="157107" x="4268788" y="3716338"/>
          <p14:tracePt t="157112" x="4281488" y="3667125"/>
          <p14:tracePt t="157118" x="4281488" y="3616325"/>
          <p14:tracePt t="157124" x="4281488" y="3579813"/>
          <p14:tracePt t="157132" x="4281488" y="3541713"/>
          <p14:tracePt t="157141" x="4281488" y="3503613"/>
          <p14:tracePt t="157146" x="4281488" y="3454400"/>
          <p14:tracePt t="157153" x="4281488" y="3390900"/>
          <p14:tracePt t="157159" x="4268788" y="3354388"/>
          <p14:tracePt t="157167" x="4256088" y="3303588"/>
          <p14:tracePt t="157175" x="4230688" y="3241675"/>
          <p14:tracePt t="157180" x="4230688" y="3203575"/>
          <p14:tracePt t="157187" x="4217988" y="3178175"/>
          <p14:tracePt t="157193" x="4205288" y="3165475"/>
          <p14:tracePt t="157201" x="4205288" y="3141663"/>
          <p14:tracePt t="157210" x="4192588" y="3103563"/>
          <p14:tracePt t="157216" x="4192588" y="3065463"/>
          <p14:tracePt t="157225" x="4192588" y="3028950"/>
          <p14:tracePt t="157229" x="4192588" y="2978150"/>
          <p14:tracePt t="157236" x="4192588" y="2941638"/>
          <p14:tracePt t="157241" x="4192588" y="2903538"/>
          <p14:tracePt t="157249" x="4192588" y="2840038"/>
          <p14:tracePt t="157258" x="4192588" y="2803525"/>
          <p14:tracePt t="157263" x="4192588" y="2765425"/>
          <p14:tracePt t="157270" x="4217988" y="2716213"/>
          <p14:tracePt t="157276" x="4243388" y="2665413"/>
          <p14:tracePt t="157284" x="4256088" y="2627313"/>
          <p14:tracePt t="157292" x="4281488" y="2603500"/>
          <p14:tracePt t="157298" x="4281488" y="2590800"/>
          <p14:tracePt t="157305" x="4281488" y="2565400"/>
          <p14:tracePt t="157310" x="4294188" y="2565400"/>
          <p14:tracePt t="157317" x="4305300" y="2552700"/>
          <p14:tracePt t="157324" x="4305300" y="2540000"/>
          <p14:tracePt t="157330" x="4305300" y="2527300"/>
          <p14:tracePt t="157344" x="4305300" y="2516188"/>
          <p14:tracePt t="157358" x="4318000" y="2503488"/>
          <p14:tracePt t="157364" x="4318000" y="2490788"/>
          <p14:tracePt t="157372" x="4330700" y="2478088"/>
          <p14:tracePt t="157385" x="4343400" y="2465388"/>
          <p14:tracePt t="157399" x="4356100" y="2452688"/>
          <p14:tracePt t="157413" x="4356100" y="2439988"/>
          <p14:tracePt t="157482" x="4356100" y="2452688"/>
          <p14:tracePt t="157503" x="4356100" y="2465388"/>
          <p14:tracePt t="157509" x="4356100" y="2478088"/>
          <p14:tracePt t="157523" x="4368800" y="2503488"/>
          <p14:tracePt t="157539" x="4368800" y="2527300"/>
          <p14:tracePt t="157544" x="4381500" y="2565400"/>
          <p14:tracePt t="157551" x="4381500" y="2603500"/>
          <p14:tracePt t="157558" x="4381500" y="2665413"/>
          <p14:tracePt t="157564" x="4381500" y="2740025"/>
          <p14:tracePt t="157574" x="4381500" y="2840038"/>
          <p14:tracePt t="157578" x="4381500" y="2928938"/>
          <p14:tracePt t="157585" x="4394200" y="3016250"/>
          <p14:tracePt t="157593" x="4394200" y="3103563"/>
          <p14:tracePt t="157599" x="4394200" y="3178175"/>
          <p14:tracePt t="157607" x="4394200" y="3267075"/>
          <p14:tracePt t="157613" x="4394200" y="3367088"/>
          <p14:tracePt t="157619" x="4394200" y="3454400"/>
          <p14:tracePt t="157626" x="4394200" y="3516313"/>
          <p14:tracePt t="157634" x="4394200" y="3603625"/>
          <p14:tracePt t="157641" x="4394200" y="3654425"/>
          <p14:tracePt t="157647" x="4394200" y="3716338"/>
          <p14:tracePt t="157657" x="4394200" y="3754438"/>
          <p14:tracePt t="157661" x="4394200" y="3803650"/>
          <p14:tracePt t="157668" x="4394200" y="3867150"/>
          <p14:tracePt t="157675" x="4394200" y="3916363"/>
          <p14:tracePt t="157681" x="4394200" y="3992563"/>
          <p14:tracePt t="157690" x="4394200" y="4041775"/>
          <p14:tracePt t="157695" x="4394200" y="4141788"/>
          <p14:tracePt t="157702" x="4394200" y="4241800"/>
          <p14:tracePt t="157709" x="4394200" y="4292600"/>
          <p14:tracePt t="157716" x="4381500" y="4330700"/>
          <p14:tracePt t="157724" x="4381500" y="4379913"/>
          <p14:tracePt t="157730" x="4368800" y="4443413"/>
          <p14:tracePt t="157737" x="4356100" y="4479925"/>
          <p14:tracePt t="157744" x="4343400" y="4518025"/>
          <p14:tracePt t="157751" x="4330700" y="4543425"/>
          <p14:tracePt t="157756" x="4305300" y="4579938"/>
          <p14:tracePt t="157764" x="4294188" y="4618038"/>
          <p14:tracePt t="157773" x="4256088" y="4643438"/>
          <p14:tracePt t="157778" x="4243388" y="4667250"/>
          <p14:tracePt t="157784" x="4205288" y="4705350"/>
          <p14:tracePt t="157791" x="4168775" y="4756150"/>
          <p14:tracePt t="157798" x="4130675" y="4818063"/>
          <p14:tracePt t="157807" x="4081463" y="4879975"/>
          <p14:tracePt t="157812" x="4043363" y="4930775"/>
          <p14:tracePt t="157819" x="4005263" y="4992688"/>
          <p14:tracePt t="157826" x="3956050" y="5030788"/>
          <p14:tracePt t="157832" x="3905250" y="5068888"/>
          <p14:tracePt t="157841" x="3879850" y="5092700"/>
          <p14:tracePt t="157846" x="3843338" y="5105400"/>
          <p14:tracePt t="157854" x="3805238" y="5130800"/>
          <p14:tracePt t="157860" x="3756025" y="5156200"/>
          <p14:tracePt t="157868" x="3717925" y="5168900"/>
          <p14:tracePt t="157874" x="3679825" y="5205413"/>
          <p14:tracePt t="157882" x="3617913" y="5230813"/>
          <p14:tracePt t="157891" x="3567113" y="5256213"/>
          <p14:tracePt t="157910" x="3305175" y="5281613"/>
          <p14:tracePt t="157915" x="3241675" y="5281613"/>
          <p14:tracePt t="157925" x="3179763" y="5268913"/>
          <p14:tracePt t="157930" x="3116263" y="5268913"/>
          <p14:tracePt t="157936" x="3054350" y="5256213"/>
          <p14:tracePt t="157943" x="3003550" y="5256213"/>
          <p14:tracePt t="157949" x="2954338" y="5256213"/>
          <p14:tracePt t="157959" x="2890838" y="5256213"/>
          <p14:tracePt t="157964" x="2854325" y="5256213"/>
          <p14:tracePt t="157971" x="2803525" y="5256213"/>
          <p14:tracePt t="157977" x="2767013" y="5243513"/>
          <p14:tracePt t="157984" x="2728913" y="5243513"/>
          <p14:tracePt t="157991" x="2678113" y="5243513"/>
          <p14:tracePt t="157997" x="2616200" y="5218113"/>
          <p14:tracePt t="158008" x="2578100" y="5205413"/>
          <p14:tracePt t="158011" x="2541588" y="5181600"/>
          <p14:tracePt t="158018" x="2490788" y="5168900"/>
          <p14:tracePt t="158026" x="2452688" y="5143500"/>
          <p14:tracePt t="158032" x="2416175" y="5105400"/>
          <p14:tracePt t="158042" x="2378075" y="5081588"/>
          <p14:tracePt t="158047" x="2339975" y="5043488"/>
          <p14:tracePt t="158053" x="2290763" y="5005388"/>
          <p14:tracePt t="158059" x="2265363" y="4992688"/>
          <p14:tracePt t="158066" x="2239963" y="4968875"/>
          <p14:tracePt t="158075" x="2216150" y="4956175"/>
          <p14:tracePt t="158081" x="2203450" y="4943475"/>
          <p14:tracePt t="158089" x="2190750" y="4918075"/>
          <p14:tracePt t="158094" x="2165350" y="4905375"/>
          <p14:tracePt t="158101" x="2152650" y="4868863"/>
          <p14:tracePt t="158107" x="2139950" y="4843463"/>
          <p14:tracePt t="158114" x="2116138" y="4818063"/>
          <p14:tracePt t="158124" x="2103438" y="4792663"/>
          <p14:tracePt t="158129" x="2078038" y="4768850"/>
          <p14:tracePt t="158135" x="2065338" y="4743450"/>
          <p14:tracePt t="158141" x="2052638" y="4730750"/>
          <p14:tracePt t="158149" x="2014538" y="4705350"/>
          <p14:tracePt t="158158" x="2003425" y="4692650"/>
          <p14:tracePt t="158163" x="1978025" y="4667250"/>
          <p14:tracePt t="158171" x="1965325" y="4667250"/>
          <p14:tracePt t="158176" x="1952625" y="4630738"/>
          <p14:tracePt t="158191" x="1952625" y="4618038"/>
          <p14:tracePt t="158197" x="1952625" y="4592638"/>
          <p14:tracePt t="158205" x="1939925" y="4554538"/>
          <p14:tracePt t="158212" x="1939925" y="4518025"/>
          <p14:tracePt t="158218" x="1927225" y="4492625"/>
          <p14:tracePt t="158225" x="1927225" y="4467225"/>
          <p14:tracePt t="158231" x="1927225" y="4454525"/>
          <p14:tracePt t="158244" x="1927225" y="4430713"/>
          <p14:tracePt t="158252" x="1939925" y="4430713"/>
          <p14:tracePt t="158265" x="1939925" y="4418013"/>
          <p14:tracePt t="158275" x="1965325" y="4418013"/>
          <p14:tracePt t="158279" x="1978025" y="4418013"/>
          <p14:tracePt t="158287" x="1990725" y="4418013"/>
          <p14:tracePt t="158293" x="2014538" y="4418013"/>
          <p14:tracePt t="158300" x="2027238" y="4405313"/>
          <p14:tracePt t="158308" x="2052638" y="4405313"/>
          <p14:tracePt t="158314" x="2078038" y="4405313"/>
          <p14:tracePt t="158321" x="2116138" y="4418013"/>
          <p14:tracePt t="158330" x="2139950" y="4418013"/>
          <p14:tracePt t="158335" x="2165350" y="4443413"/>
          <p14:tracePt t="158341" x="2190750" y="4454525"/>
          <p14:tracePt t="158349" x="2228850" y="4479925"/>
          <p14:tracePt t="158357" x="2265363" y="4505325"/>
          <p14:tracePt t="158362" x="2290763" y="4530725"/>
          <p14:tracePt t="158368" x="2316163" y="4567238"/>
          <p14:tracePt t="158376" x="2352675" y="4579938"/>
          <p14:tracePt t="158388" x="2365375" y="4605338"/>
          <p14:tracePt t="158394" x="2403475" y="4630738"/>
          <p14:tracePt t="158398" x="2428875" y="4643438"/>
          <p14:tracePt t="158403" x="2478088" y="4656138"/>
          <p14:tracePt t="158410" x="2516188" y="4679950"/>
          <p14:tracePt t="158416" x="2565400" y="4692650"/>
          <p14:tracePt t="158424" x="2616200" y="4718050"/>
          <p14:tracePt t="158431" x="2667000" y="4730750"/>
          <p14:tracePt t="158438" x="2716213" y="4743450"/>
          <p14:tracePt t="158444" x="2767013" y="4768850"/>
          <p14:tracePt t="158451" x="2816225" y="4792663"/>
          <p14:tracePt t="158457" x="2879725" y="4805363"/>
          <p14:tracePt t="158466" x="2916238" y="4818063"/>
          <p14:tracePt t="158475" x="2979738" y="4818063"/>
          <p14:tracePt t="158481" x="3054350" y="4830763"/>
          <p14:tracePt t="158486" x="3103563" y="4830763"/>
          <p14:tracePt t="158492" x="3179763" y="4830763"/>
          <p14:tracePt t="158499" x="3241675" y="4818063"/>
          <p14:tracePt t="158508" x="3317875" y="4805363"/>
          <p14:tracePt t="158513" x="3367088" y="4805363"/>
          <p14:tracePt t="158520" x="3405188" y="4792663"/>
          <p14:tracePt t="158526" x="3441700" y="4779963"/>
          <p14:tracePt t="158533" x="3467100" y="4768850"/>
          <p14:tracePt t="158541" x="3492500" y="4768850"/>
          <p14:tracePt t="158547" x="3517900" y="4743450"/>
          <p14:tracePt t="158559" x="3541713" y="4730750"/>
          <p14:tracePt t="158562" x="3554413" y="4730750"/>
          <p14:tracePt t="158574" x="3567113" y="4730750"/>
          <p14:tracePt t="158582" x="3579813" y="4730750"/>
          <p14:tracePt t="158623" x="3592513" y="4730750"/>
          <p14:tracePt t="158712" x="3592513" y="4718050"/>
          <p14:tracePt t="164949" x="3541713" y="4656138"/>
          <p14:tracePt t="164955" x="3467100" y="4505325"/>
          <p14:tracePt t="164962" x="3367088" y="4367213"/>
          <p14:tracePt t="164970" x="3241675" y="4205288"/>
          <p14:tracePt t="164975" x="3103563" y="3992563"/>
          <p14:tracePt t="164983" x="2992438" y="3803650"/>
          <p14:tracePt t="164990" x="2854325" y="3590925"/>
          <p14:tracePt t="164997" x="2716213" y="3390900"/>
          <p14:tracePt t="165004" x="2578100" y="3178175"/>
          <p14:tracePt t="165011" x="2478088" y="3041650"/>
          <p14:tracePt t="165017" x="2378075" y="2903538"/>
          <p14:tracePt t="165023" x="2290763" y="2716213"/>
          <p14:tracePt t="165031" x="2216150" y="2578100"/>
          <p14:tracePt t="165040" x="2152650" y="2427288"/>
          <p14:tracePt t="165046" x="2090738" y="2290763"/>
          <p14:tracePt t="165051" x="2039938" y="2152650"/>
          <p14:tracePt t="165058" x="1978025" y="2027238"/>
          <p14:tracePt t="165065" x="1914525" y="1889125"/>
          <p14:tracePt t="165073" x="1865313" y="1752600"/>
          <p14:tracePt t="165079" x="1801813" y="1627188"/>
          <p14:tracePt t="165087" x="1752600" y="1527175"/>
          <p14:tracePt t="165094" x="1714500" y="1439863"/>
          <p14:tracePt t="165099" x="1665288" y="1376363"/>
          <p14:tracePt t="165107" x="1639888" y="1327150"/>
          <p14:tracePt t="165114" x="1601788" y="1289050"/>
          <p14:tracePt t="165123" x="1589088" y="1263650"/>
          <p14:tracePt t="165128" x="1552575" y="1214438"/>
          <p14:tracePt t="165134" x="1539875" y="1189038"/>
          <p14:tracePt t="165140" x="1527175" y="1163638"/>
          <p14:tracePt t="165148" x="1501775" y="1125538"/>
          <p14:tracePt t="165158" x="1476375" y="1063625"/>
          <p14:tracePt t="165163" x="1452563" y="1001713"/>
          <p14:tracePt t="165168" x="1414463" y="950913"/>
          <p14:tracePt t="165175" x="1376363" y="889000"/>
          <p14:tracePt t="165182" x="1339850" y="825500"/>
          <p14:tracePt t="165190" x="1301750" y="763588"/>
          <p14:tracePt t="165196" x="1276350" y="700088"/>
          <p14:tracePt t="165207" x="1227138" y="638175"/>
          <p14:tracePt t="165210" x="1163638" y="576263"/>
          <p14:tracePt t="165217" x="1101725" y="525463"/>
          <p14:tracePt t="165224" x="1014413" y="476250"/>
          <p14:tracePt t="165230" x="914400" y="412750"/>
          <p14:tracePt t="165241" x="776288" y="338138"/>
          <p14:tracePt t="165245" x="650875" y="287338"/>
          <p14:tracePt t="165251" x="563563" y="238125"/>
          <p14:tracePt t="165257" x="488950" y="200025"/>
          <p14:tracePt t="165265" x="338138" y="161925"/>
          <p14:tracePt t="165273" x="225425" y="125413"/>
          <p14:tracePt t="165278" x="87313" y="112713"/>
          <p14:tracePt t="166738" x="376238" y="2716213"/>
          <p14:tracePt t="166745" x="588963" y="2878138"/>
          <p14:tracePt t="166751" x="914400" y="3065463"/>
          <p14:tracePt t="166759" x="1176338" y="3190875"/>
          <p14:tracePt t="166765" x="1401763" y="3303588"/>
          <p14:tracePt t="166774" x="1614488" y="3378200"/>
          <p14:tracePt t="166779" x="1865313" y="3467100"/>
          <p14:tracePt t="166785" x="2090738" y="3516313"/>
          <p14:tracePt t="166791" x="2316163" y="3554413"/>
          <p14:tracePt t="166801" x="2503488" y="3579813"/>
          <p14:tracePt t="166809" x="2703513" y="3603625"/>
          <p14:tracePt t="166814" x="2879725" y="3629025"/>
          <p14:tracePt t="166820" x="3067050" y="3654425"/>
          <p14:tracePt t="166825" x="3292475" y="3679825"/>
          <p14:tracePt t="166834" x="3530600" y="3729038"/>
          <p14:tracePt t="166842" x="3692525" y="3767138"/>
          <p14:tracePt t="166847" x="3867150" y="3803650"/>
          <p14:tracePt t="166853" x="4017963" y="3854450"/>
          <p14:tracePt t="166861" x="4168775" y="3916363"/>
          <p14:tracePt t="166869" x="4330700" y="3967163"/>
          <p14:tracePt t="166875" x="4468813" y="4029075"/>
          <p14:tracePt t="166883" x="4581525" y="4067175"/>
          <p14:tracePt t="166888" x="4694238" y="4092575"/>
          <p14:tracePt t="166895" x="4794250" y="4129088"/>
          <p14:tracePt t="166901" x="4868863" y="4154488"/>
          <p14:tracePt t="166909" x="4968875" y="4179888"/>
          <p14:tracePt t="166915" x="5068888" y="4192588"/>
          <p14:tracePt t="166926" x="5170488" y="4205288"/>
          <p14:tracePt t="166930" x="5294313" y="4217988"/>
          <p14:tracePt t="166935" x="5394325" y="4217988"/>
          <p14:tracePt t="166943" x="5483225" y="4230688"/>
          <p14:tracePt t="166949" x="5595938" y="4241800"/>
          <p14:tracePt t="166958" x="5708650" y="4267200"/>
          <p14:tracePt t="166966" x="5808663" y="4305300"/>
          <p14:tracePt t="166971" x="5908675" y="4341813"/>
          <p14:tracePt t="166976" x="6008688" y="4367213"/>
          <p14:tracePt t="166984" x="6146800" y="4405313"/>
          <p14:tracePt t="166992" x="6270625" y="4430713"/>
          <p14:tracePt t="166999" x="6408738" y="4467225"/>
          <p14:tracePt t="167005" x="6521450" y="4505325"/>
          <p14:tracePt t="167011" x="6659563" y="4530725"/>
          <p14:tracePt t="167019" x="6797675" y="4554538"/>
          <p14:tracePt t="167025" x="6946900" y="4592638"/>
          <p14:tracePt t="167032" x="7072313" y="4605338"/>
          <p14:tracePt t="167042" x="7185025" y="4605338"/>
          <p14:tracePt t="167046" x="7285038" y="4618038"/>
          <p14:tracePt t="167053" x="7359650" y="4618038"/>
          <p14:tracePt t="167059" x="7423150" y="4618038"/>
          <p14:tracePt t="167066" x="7459663" y="4630738"/>
          <p14:tracePt t="167074" x="7497763" y="4643438"/>
          <p14:tracePt t="167080" x="7535863" y="4656138"/>
          <p14:tracePt t="167087" x="7572375" y="4656138"/>
          <p14:tracePt t="167094" x="7597775" y="4656138"/>
          <p14:tracePt t="167101" x="7623175" y="4656138"/>
          <p14:tracePt t="167109" x="7648575" y="4656138"/>
          <p14:tracePt t="167115" x="7685088" y="4656138"/>
          <p14:tracePt t="167125" x="7710488" y="4667250"/>
          <p14:tracePt t="167129" x="7748588" y="4667250"/>
          <p14:tracePt t="167135" x="7773988" y="4667250"/>
          <p14:tracePt t="167142" x="7810500" y="4667250"/>
          <p14:tracePt t="167149" x="7848600" y="4667250"/>
          <p14:tracePt t="167158" x="7886700" y="4667250"/>
          <p14:tracePt t="167164" x="7910513" y="4667250"/>
          <p14:tracePt t="167171" x="7935913" y="4667250"/>
          <p14:tracePt t="167177" x="7948613" y="4667250"/>
          <p14:tracePt t="167195" x="7974013" y="4667250"/>
          <p14:tracePt t="167199" x="7986713" y="4667250"/>
          <p14:tracePt t="167204" x="7999413" y="4667250"/>
          <p14:tracePt t="167210" x="8023225" y="4667250"/>
          <p14:tracePt t="167218" x="8035925" y="4679950"/>
          <p14:tracePt t="167225" x="8048625" y="4679950"/>
          <p14:tracePt t="167231" x="8074025" y="4679950"/>
          <p14:tracePt t="167242" x="8086725" y="4679950"/>
          <p14:tracePt t="167247" x="8110538" y="4679950"/>
          <p14:tracePt t="167253" x="8135938" y="4679950"/>
          <p14:tracePt t="167260" x="8161338" y="4679950"/>
          <p14:tracePt t="167266" x="8174038" y="4692650"/>
          <p14:tracePt t="167275" x="8186738" y="4692650"/>
          <p14:tracePt t="167279" x="8212138" y="4705350"/>
          <p14:tracePt t="167285" x="8223250" y="4705350"/>
          <p14:tracePt t="167292" x="8235950" y="4718050"/>
          <p14:tracePt t="167309" x="8248650" y="4730750"/>
          <p14:tracePt t="167322" x="8261350" y="4730750"/>
          <p14:tracePt t="167329" x="8274050" y="4743450"/>
          <p14:tracePt t="167385" x="8261350" y="4743450"/>
          <p14:tracePt t="167472" x="8248650" y="4743450"/>
          <p14:tracePt t="167547" x="8248650" y="4730750"/>
          <p14:tracePt t="167561" x="8235950" y="4730750"/>
          <p14:tracePt t="167589" x="8223250" y="4730750"/>
          <p14:tracePt t="167596" x="8212138" y="4718050"/>
          <p14:tracePt t="167610" x="8186738" y="4718050"/>
          <p14:tracePt t="167625" x="8174038" y="4718050"/>
          <p14:tracePt t="167633" x="8161338" y="4718050"/>
          <p14:tracePt t="167637" x="8148638" y="4718050"/>
          <p14:tracePt t="167644" x="8135938" y="4718050"/>
          <p14:tracePt t="167651" x="8110538" y="4718050"/>
          <p14:tracePt t="167659" x="8099425" y="4718050"/>
          <p14:tracePt t="167664" x="8086725" y="4718050"/>
          <p14:tracePt t="167672" x="8061325" y="4718050"/>
          <p14:tracePt t="167678" x="8048625" y="4705350"/>
          <p14:tracePt t="167685" x="8035925" y="4705350"/>
          <p14:tracePt t="167691" x="8010525" y="4692650"/>
          <p14:tracePt t="167698" x="7999413" y="4692650"/>
          <p14:tracePt t="167708" x="7986713" y="4679950"/>
          <p14:tracePt t="167712" x="7974013" y="4679950"/>
          <p14:tracePt t="167719" x="7974013" y="4667250"/>
          <p14:tracePt t="167727" x="7948613" y="4667250"/>
          <p14:tracePt t="167733" x="7948613" y="4656138"/>
          <p14:tracePt t="167747" x="7935913" y="4656138"/>
          <p14:tracePt t="167774" x="7935913" y="4643438"/>
          <p14:tracePt t="167781" x="7923213" y="4643438"/>
          <p14:tracePt t="167794" x="7897813" y="4643438"/>
          <p14:tracePt t="167808" x="7886700" y="4630738"/>
          <p14:tracePt t="167815" x="7874000" y="4630738"/>
          <p14:tracePt t="167825" x="7861300" y="4630738"/>
          <p14:tracePt t="167843" x="7848600" y="4630738"/>
          <p14:tracePt t="167892" x="7848600" y="4643438"/>
          <p14:tracePt t="167918" x="7848600" y="4630738"/>
          <p14:tracePt t="174336" x="7848600" y="4643438"/>
          <p14:tracePt t="174342" x="7848600" y="4667250"/>
          <p14:tracePt t="174348" x="7848600" y="4692650"/>
          <p14:tracePt t="174358" x="7835900" y="4718050"/>
          <p14:tracePt t="174362" x="7835900" y="4730750"/>
          <p14:tracePt t="174369" x="7823200" y="4756150"/>
          <p14:tracePt t="174383" x="7823200" y="4768850"/>
          <p14:tracePt t="174397" x="7823200" y="4779963"/>
          <p14:tracePt t="174404" x="7823200" y="4792663"/>
          <p14:tracePt t="174411" x="7823200" y="4805363"/>
          <p14:tracePt t="174417" x="7823200" y="4818063"/>
          <p14:tracePt t="174424" x="7823200" y="4843463"/>
          <p14:tracePt t="174431" x="7810500" y="4856163"/>
          <p14:tracePt t="174440" x="7810500" y="4892675"/>
          <p14:tracePt t="174445" x="7797800" y="4905375"/>
          <p14:tracePt t="174452" x="7773988" y="4930775"/>
          <p14:tracePt t="174459" x="7761288" y="4956175"/>
          <p14:tracePt t="174465" x="7748588" y="4968875"/>
          <p14:tracePt t="174475" x="7748588" y="4981575"/>
          <p14:tracePt t="174480" x="7735888" y="4981575"/>
          <p14:tracePt t="174487" x="7723188" y="4992688"/>
          <p14:tracePt t="174493" x="7723188" y="5005388"/>
          <p14:tracePt t="174507" x="7723188" y="5018088"/>
          <p14:tracePt t="174523" x="7710488" y="5018088"/>
          <p14:tracePt t="174527" x="7710488" y="5030788"/>
          <p14:tracePt t="174534" x="7697788" y="5056188"/>
          <p14:tracePt t="174541" x="7685088" y="5068888"/>
          <p14:tracePt t="174548" x="7685088" y="5092700"/>
          <p14:tracePt t="174558" x="7673975" y="5118100"/>
          <p14:tracePt t="174563" x="7661275" y="5130800"/>
          <p14:tracePt t="174568" x="7661275" y="5143500"/>
          <p14:tracePt t="174576" x="7661275" y="5168900"/>
          <p14:tracePt t="174583" x="7635875" y="5181600"/>
          <p14:tracePt t="174591" x="7635875" y="5194300"/>
          <p14:tracePt t="174602" x="7623175" y="5218113"/>
          <p14:tracePt t="174611" x="7623175" y="5243513"/>
          <p14:tracePt t="174617" x="7610475" y="5256213"/>
          <p14:tracePt t="174624" x="7597775" y="5281613"/>
          <p14:tracePt t="174630" x="7597775" y="5318125"/>
          <p14:tracePt t="174637" x="7572375" y="5356225"/>
          <p14:tracePt t="174645" x="7561263" y="5381625"/>
          <p14:tracePt t="174651" x="7535863" y="5407025"/>
          <p14:tracePt t="174657" x="7523163" y="5418138"/>
          <p14:tracePt t="174665" x="7523163" y="5443538"/>
          <p14:tracePt t="174674" x="7510463" y="5456238"/>
          <p14:tracePt t="174679" x="7497763" y="5481638"/>
          <p14:tracePt t="174685" x="7485063" y="5507038"/>
          <p14:tracePt t="174692" x="7472363" y="5518150"/>
          <p14:tracePt t="174699" x="7472363" y="5530850"/>
          <p14:tracePt t="174707" x="7472363" y="5556250"/>
          <p14:tracePt t="174713" x="7459663" y="5556250"/>
          <p14:tracePt t="174720" x="7448550" y="5556250"/>
          <p14:tracePt t="174754" x="7448550" y="5581650"/>
          <p14:tracePt t="174761" x="7448550" y="5594350"/>
          <p14:tracePt t="174767" x="7435850" y="5594350"/>
          <p14:tracePt t="174782" x="7435850" y="5619750"/>
          <p14:tracePt t="174802" x="7423150" y="5619750"/>
          <p14:tracePt t="174809" x="7423150" y="5630863"/>
          <p14:tracePt t="174871" x="7410450" y="5630863"/>
          <p14:tracePt t="175248" x="7397750" y="5630863"/>
          <p14:tracePt t="175791" x="7397750" y="5607050"/>
          <p14:tracePt t="175798" x="7385050" y="5607050"/>
          <p14:tracePt t="175806" x="7385050" y="5581650"/>
          <p14:tracePt t="175812" x="7359650" y="5556250"/>
          <p14:tracePt t="175819" x="7335838" y="5518150"/>
          <p14:tracePt t="175827" x="7297738" y="5481638"/>
          <p14:tracePt t="175833" x="7272338" y="5430838"/>
          <p14:tracePt t="175841" x="7223125" y="5381625"/>
          <p14:tracePt t="175846" x="7185025" y="5330825"/>
          <p14:tracePt t="175853" x="7134225" y="5268913"/>
          <p14:tracePt t="175860" x="7110413" y="5230813"/>
          <p14:tracePt t="175867" x="7072313" y="5181600"/>
          <p14:tracePt t="175875" x="7046913" y="5156200"/>
          <p14:tracePt t="175881" x="7021513" y="5118100"/>
          <p14:tracePt t="175891" x="7010400" y="5081588"/>
          <p14:tracePt t="175895" x="6972300" y="5056188"/>
          <p14:tracePt t="175901" x="6959600" y="5030788"/>
          <p14:tracePt t="175908" x="6946900" y="5005388"/>
          <p14:tracePt t="175915" x="6934200" y="4981575"/>
          <p14:tracePt t="175924" x="6910388" y="4930775"/>
          <p14:tracePt t="175930" x="6897688" y="4892675"/>
          <p14:tracePt t="175936" x="6884988" y="4868863"/>
          <p14:tracePt t="175942" x="6859588" y="4818063"/>
          <p14:tracePt t="175949" x="6846888" y="4792663"/>
          <p14:tracePt t="175957" x="6834188" y="4730750"/>
          <p14:tracePt t="175963" x="6808788" y="4679950"/>
          <p14:tracePt t="175971" x="6784975" y="4618038"/>
          <p14:tracePt t="175976" x="6759575" y="4554538"/>
          <p14:tracePt t="175984" x="6721475" y="4505325"/>
          <p14:tracePt t="175990" x="6708775" y="4454525"/>
          <p14:tracePt t="176000" x="6684963" y="4392613"/>
          <p14:tracePt t="176007" x="6659563" y="4354513"/>
          <p14:tracePt t="176012" x="6646863" y="4330700"/>
          <p14:tracePt t="176019" x="6646863" y="4305300"/>
          <p14:tracePt t="176025" x="6634163" y="4292600"/>
          <p14:tracePt t="176032" x="6634163" y="4279900"/>
          <p14:tracePt t="176045" x="6634163" y="4267200"/>
          <p14:tracePt t="176060" x="6634163" y="4254500"/>
          <p14:tracePt t="176066" x="6621463" y="4254500"/>
          <p14:tracePt t="176075" x="6621463" y="4241800"/>
          <p14:tracePt t="176093" x="6621463" y="4254500"/>
          <p14:tracePt t="176114" x="6621463" y="4267200"/>
          <p14:tracePt t="176135" x="6621463" y="4292600"/>
          <p14:tracePt t="176155" x="6634163" y="4305300"/>
          <p14:tracePt t="176170" x="6634163" y="4318000"/>
          <p14:tracePt t="176196" x="6634163" y="4330700"/>
          <p14:tracePt t="176205" x="6646863" y="4341813"/>
          <p14:tracePt t="176223" x="6646863" y="4354513"/>
          <p14:tracePt t="176231" x="6646863" y="4379913"/>
          <p14:tracePt t="176245" x="6659563" y="4405313"/>
          <p14:tracePt t="176252" x="6672263" y="4443413"/>
          <p14:tracePt t="176258" x="6672263" y="4467225"/>
          <p14:tracePt t="176266" x="6672263" y="4505325"/>
          <p14:tracePt t="176275" x="6684963" y="4543425"/>
          <p14:tracePt t="176280" x="6684963" y="4579938"/>
          <p14:tracePt t="176286" x="6684963" y="4618038"/>
          <p14:tracePt t="176293" x="6684963" y="4630738"/>
          <p14:tracePt t="176300" x="6684963" y="4656138"/>
          <p14:tracePt t="176307" x="6696075" y="4667250"/>
          <p14:tracePt t="176313" x="6708775" y="4705350"/>
          <p14:tracePt t="176324" x="6708775" y="4730750"/>
          <p14:tracePt t="176328" x="6708775" y="4743450"/>
          <p14:tracePt t="176334" x="6721475" y="4768850"/>
          <p14:tracePt t="176340" x="6721475" y="4792663"/>
          <p14:tracePt t="176348" x="6721475" y="4830763"/>
          <p14:tracePt t="176358" x="6721475" y="4868863"/>
          <p14:tracePt t="176362" x="6721475" y="4892675"/>
          <p14:tracePt t="176369" x="6721475" y="4930775"/>
          <p14:tracePt t="176376" x="6721475" y="4968875"/>
          <p14:tracePt t="176382" x="6721475" y="5005388"/>
          <p14:tracePt t="176392" x="6721475" y="5043488"/>
          <p14:tracePt t="176396" x="6721475" y="5056188"/>
          <p14:tracePt t="176404" x="6721475" y="5068888"/>
          <p14:tracePt t="176409" x="6721475" y="5081588"/>
          <p14:tracePt t="176416" x="6734175" y="5105400"/>
          <p14:tracePt t="176425" x="6734175" y="5118100"/>
          <p14:tracePt t="176430" x="6746875" y="5130800"/>
          <p14:tracePt t="176440" x="6746875" y="5156200"/>
          <p14:tracePt t="176445" x="6746875" y="5181600"/>
          <p14:tracePt t="176451" x="6746875" y="5205413"/>
          <p14:tracePt t="176457" x="6746875" y="5230813"/>
          <p14:tracePt t="176464" x="6734175" y="5256213"/>
          <p14:tracePt t="176474" x="6734175" y="5294313"/>
          <p14:tracePt t="176478" x="6734175" y="5318125"/>
          <p14:tracePt t="176485" x="6734175" y="5343525"/>
          <p14:tracePt t="176491" x="6734175" y="5356225"/>
          <p14:tracePt t="176499" x="6734175" y="5381625"/>
          <p14:tracePt t="176507" x="6734175" y="5394325"/>
          <p14:tracePt t="176527" x="6734175" y="5407025"/>
          <p14:tracePt t="176547" x="6734175" y="5418138"/>
          <p14:tracePt t="176558" x="6734175" y="5443538"/>
          <p14:tracePt t="176567" x="6734175" y="5468938"/>
          <p14:tracePt t="176574" x="6734175" y="5481638"/>
          <p14:tracePt t="176581" x="6734175" y="5507038"/>
          <p14:tracePt t="176591" x="6734175" y="5518150"/>
          <p14:tracePt t="176595" x="6734175" y="5530850"/>
          <p14:tracePt t="176602" x="6734175" y="5556250"/>
          <p14:tracePt t="176609" x="6734175" y="5568950"/>
          <p14:tracePt t="176615" x="6734175" y="5581650"/>
          <p14:tracePt t="176627" x="6734175" y="5607050"/>
          <p14:tracePt t="176631" x="6721475" y="5619750"/>
          <p14:tracePt t="176637" x="6721475" y="5630863"/>
          <p14:tracePt t="176644" x="6708775" y="5643563"/>
          <p14:tracePt t="176664" x="6696075" y="5656263"/>
          <p14:tracePt t="177173" x="6696075" y="5643563"/>
          <p14:tracePt t="177213" x="6696075" y="5630863"/>
          <p14:tracePt t="177927" x="6696075" y="5643563"/>
          <p14:tracePt t="178017" x="6708775" y="5656263"/>
          <p14:tracePt t="178340" x="6721475" y="5656263"/>
          <p14:tracePt t="178360" x="6721475" y="5668963"/>
          <p14:tracePt t="178388" x="6721475" y="5681663"/>
          <p14:tracePt t="178408" x="6721475" y="5694363"/>
          <p14:tracePt t="178429" x="6734175" y="5694363"/>
          <p14:tracePt t="178471" x="6734175" y="5707063"/>
          <p14:tracePt t="178511" x="6746875" y="5707063"/>
          <p14:tracePt t="178539" x="6746875" y="5719763"/>
          <p14:tracePt t="179576" x="6746875" y="5732463"/>
          <p14:tracePt t="179611" x="6746875" y="5743575"/>
          <p14:tracePt t="179639" x="6746875" y="5756275"/>
          <p14:tracePt t="179665" x="6746875" y="5768975"/>
          <p14:tracePt t="179679" x="6746875" y="5781675"/>
          <p14:tracePt t="179687" x="6746875" y="5794375"/>
          <p14:tracePt t="179692" x="6746875" y="5807075"/>
          <p14:tracePt t="179700" x="6759575" y="5807075"/>
          <p14:tracePt t="179707" x="6759575" y="5819775"/>
          <p14:tracePt t="179725" x="6772275" y="5832475"/>
          <p14:tracePt t="179735" x="6772275" y="5843588"/>
          <p14:tracePt t="179762" x="6772275" y="5856288"/>
          <p14:tracePt t="180038" x="6772275" y="5843588"/>
          <p14:tracePt t="180505" x="6772275" y="5832475"/>
          <p14:tracePt t="180923" x="6772275" y="5819775"/>
          <p14:tracePt t="181843" x="6772275" y="5832475"/>
          <p14:tracePt t="183148" x="6772275" y="5843588"/>
          <p14:tracePt t="185052" x="6784975" y="5843588"/>
          <p14:tracePt t="185073" x="6797675" y="5843588"/>
          <p14:tracePt t="185093" x="6808788" y="5843588"/>
          <p14:tracePt t="185100" x="6821488" y="5843588"/>
          <p14:tracePt t="185108" x="6834188" y="5856288"/>
          <p14:tracePt t="185114" x="6846888" y="5856288"/>
          <p14:tracePt t="185128" x="6872288" y="5856288"/>
          <p14:tracePt t="185140" x="6884988" y="5856288"/>
          <p14:tracePt t="185148" x="6897688" y="5856288"/>
          <p14:tracePt t="185156" x="6910388" y="5856288"/>
          <p14:tracePt t="185168" x="6921500" y="5856288"/>
          <p14:tracePt t="185175" x="6921500" y="5868988"/>
          <p14:tracePt t="185202" x="6934200" y="5868988"/>
          <p14:tracePt t="185209" x="6959600" y="5868988"/>
          <p14:tracePt t="185224" x="6985000" y="5868988"/>
          <p14:tracePt t="185230" x="7021513" y="5868988"/>
          <p14:tracePt t="185240" x="7059613" y="5868988"/>
          <p14:tracePt t="185245" x="7085013" y="5868988"/>
          <p14:tracePt t="185250" x="7123113" y="5856288"/>
          <p14:tracePt t="185257" x="7159625" y="5856288"/>
          <p14:tracePt t="185264" x="7185025" y="5856288"/>
          <p14:tracePt t="185274" x="7210425" y="5843588"/>
          <p14:tracePt t="185278" x="7223125" y="5843588"/>
          <p14:tracePt t="185285" x="7246938" y="5832475"/>
          <p14:tracePt t="185291" x="7259638" y="5832475"/>
          <p14:tracePt t="185298" x="7272338" y="5832475"/>
          <p14:tracePt t="185307" x="7285038" y="5832475"/>
          <p14:tracePt t="185312" x="7285038" y="5819775"/>
          <p14:tracePt t="185326" x="7297738" y="5819775"/>
          <p14:tracePt t="185341" x="7310438" y="5807075"/>
          <p14:tracePt t="185346" x="7323138" y="5807075"/>
          <p14:tracePt t="185355" x="7335838" y="5794375"/>
          <p14:tracePt t="185360" x="7348538" y="5781675"/>
          <p14:tracePt t="185367" x="7372350" y="5768975"/>
          <p14:tracePt t="185374" x="7385050" y="5756275"/>
          <p14:tracePt t="185381" x="7397750" y="5743575"/>
          <p14:tracePt t="185390" x="7410450" y="5743575"/>
          <p14:tracePt t="185395" x="7410450" y="5732463"/>
          <p14:tracePt t="185402" x="7423150" y="5732463"/>
          <p14:tracePt t="185415" x="7435850" y="5732463"/>
          <p14:tracePt t="185429" x="7435850" y="5719763"/>
          <p14:tracePt t="185437" x="7435850" y="5707063"/>
          <p14:tracePt t="185442" x="7448550" y="5707063"/>
          <p14:tracePt t="185449" x="7448550" y="5694363"/>
          <p14:tracePt t="185457" x="7459663" y="5694363"/>
          <p14:tracePt t="185473" x="7459663" y="5668963"/>
          <p14:tracePt t="185477" x="7472363" y="5668963"/>
          <p14:tracePt t="185484" x="7472363" y="5656263"/>
          <p14:tracePt t="185491" x="7485063" y="5630863"/>
          <p14:tracePt t="185498" x="7497763" y="5619750"/>
          <p14:tracePt t="185507" x="7510463" y="5607050"/>
          <p14:tracePt t="185512" x="7510463" y="5581650"/>
          <p14:tracePt t="185519" x="7535863" y="5556250"/>
          <p14:tracePt t="185526" x="7548563" y="5543550"/>
          <p14:tracePt t="185532" x="7572375" y="5518150"/>
          <p14:tracePt t="185541" x="7597775" y="5507038"/>
          <p14:tracePt t="185546" x="7610475" y="5468938"/>
          <p14:tracePt t="185553" x="7648575" y="5443538"/>
          <p14:tracePt t="185560" x="7648575" y="5430838"/>
          <p14:tracePt t="185566" x="7673975" y="5407025"/>
          <p14:tracePt t="185581" x="7685088" y="5407025"/>
          <p14:tracePt t="185590" x="7685088" y="5381625"/>
          <p14:tracePt t="185614" x="7697788" y="5381625"/>
          <p14:tracePt t="185625" x="7710488" y="5381625"/>
          <p14:tracePt t="185635" x="7710488" y="5368925"/>
          <p14:tracePt t="185642" x="7723188" y="5368925"/>
          <p14:tracePt t="185649" x="7723188" y="5356225"/>
          <p14:tracePt t="185657" x="7735888" y="5356225"/>
          <p14:tracePt t="185662" x="7748588" y="5343525"/>
          <p14:tracePt t="185670" x="7748588" y="5330825"/>
          <p14:tracePt t="185691" x="7761288" y="5330825"/>
          <p14:tracePt t="185707" x="7761288" y="5318125"/>
          <p14:tracePt t="185710" x="7785100" y="5318125"/>
          <p14:tracePt t="185724" x="7797800" y="5305425"/>
          <p14:tracePt t="185731" x="7823200" y="5294313"/>
          <p14:tracePt t="185741" x="7835900" y="5281613"/>
          <p14:tracePt t="185745" x="7848600" y="5268913"/>
          <p14:tracePt t="185753" x="7874000" y="5268913"/>
          <p14:tracePt t="185766" x="7897813" y="5256213"/>
          <p14:tracePt t="185779" x="7910513" y="5256213"/>
          <p14:tracePt t="185789" x="7910513" y="5243513"/>
          <p14:tracePt t="186989" x="7897813" y="5243513"/>
          <p14:tracePt t="186996" x="7897813" y="5230813"/>
          <p14:tracePt t="187009" x="7886700" y="5230813"/>
          <p14:tracePt t="187038" x="7874000" y="5218113"/>
          <p14:tracePt t="187058" x="7874000" y="5205413"/>
          <p14:tracePt t="187065" x="7861300" y="5194300"/>
          <p14:tracePt t="187084" x="7861300" y="5181600"/>
          <p14:tracePt t="187092" x="7848600" y="5168900"/>
          <p14:tracePt t="187099" x="7835900" y="5156200"/>
          <p14:tracePt t="187106" x="7835900" y="5130800"/>
          <p14:tracePt t="187112" x="7810500" y="5105400"/>
          <p14:tracePt t="187119" x="7810500" y="5081588"/>
          <p14:tracePt t="187126" x="7785100" y="5056188"/>
          <p14:tracePt t="187133" x="7773988" y="5030788"/>
          <p14:tracePt t="187140" x="7773988" y="5005388"/>
          <p14:tracePt t="187146" x="7761288" y="4981575"/>
          <p14:tracePt t="187153" x="7748588" y="4968875"/>
          <p14:tracePt t="187160" x="7735888" y="4930775"/>
          <p14:tracePt t="187175" x="7735888" y="4905375"/>
          <p14:tracePt t="187181" x="7735888" y="4879975"/>
          <p14:tracePt t="187190" x="7723188" y="4868863"/>
          <p14:tracePt t="187202" x="7710488" y="4843463"/>
          <p14:tracePt t="187208" x="7697788" y="4843463"/>
          <p14:tracePt t="187215" x="7697788" y="4830763"/>
          <p14:tracePt t="187222" x="7685088" y="4830763"/>
          <p14:tracePt t="187228" x="7685088" y="4805363"/>
          <p14:tracePt t="187241" x="7685088" y="4792663"/>
          <p14:tracePt t="187255" x="7685088" y="4779963"/>
          <p14:tracePt t="187262" x="7673975" y="4779963"/>
          <p14:tracePt t="187269" x="7673975" y="4768850"/>
          <p14:tracePt t="187275" x="7673975" y="4756150"/>
          <p14:tracePt t="187289" x="7673975" y="4743450"/>
          <p14:tracePt t="187296" x="7673975" y="4730750"/>
          <p14:tracePt t="187305" x="7673975" y="4718050"/>
          <p14:tracePt t="187310" x="7673975" y="4705350"/>
          <p14:tracePt t="187317" x="7673975" y="4679950"/>
          <p14:tracePt t="187324" x="7673975" y="4667250"/>
          <p14:tracePt t="187331" x="7673975" y="4643438"/>
          <p14:tracePt t="187338" x="7673975" y="4630738"/>
          <p14:tracePt t="187344" x="7673975" y="4592638"/>
          <p14:tracePt t="187351" x="7673975" y="4567238"/>
          <p14:tracePt t="187358" x="7673975" y="4554538"/>
          <p14:tracePt t="187365" x="7673975" y="4530725"/>
          <p14:tracePt t="187372" x="7685088" y="4505325"/>
          <p14:tracePt t="187379" x="7697788" y="4479925"/>
          <p14:tracePt t="187386" x="7710488" y="4454525"/>
          <p14:tracePt t="187393" x="7710488" y="4418013"/>
          <p14:tracePt t="187399" x="7723188" y="4392613"/>
          <p14:tracePt t="187407" x="7735888" y="4367213"/>
          <p14:tracePt t="187414" x="7735888" y="4341813"/>
          <p14:tracePt t="187424" x="7735888" y="4318000"/>
          <p14:tracePt t="187435" x="7735888" y="4292600"/>
          <p14:tracePt t="187441" x="7748588" y="4279900"/>
          <p14:tracePt t="187457" x="7761288" y="4267200"/>
          <p14:tracePt t="187490" x="7773988" y="4267200"/>
          <p14:tracePt t="187496" x="7785100" y="4254500"/>
          <p14:tracePt t="187512" x="7797800" y="4254500"/>
          <p14:tracePt t="187517" x="7797800" y="4241800"/>
          <p14:tracePt t="187524" x="7810500" y="4241800"/>
          <p14:tracePt t="187531" x="7810500" y="4230688"/>
          <p14:tracePt t="187545" x="7823200" y="4230688"/>
          <p14:tracePt t="187587" x="7835900" y="4241800"/>
          <p14:tracePt t="187593" x="7848600" y="4241800"/>
          <p14:tracePt t="187613" x="7861300" y="4241800"/>
          <p14:tracePt t="187623" x="7874000" y="4230688"/>
          <p14:tracePt t="187628" x="7886700" y="4230688"/>
          <p14:tracePt t="187634" x="7886700" y="4217988"/>
          <p14:tracePt t="187642" x="7897813" y="4217988"/>
          <p14:tracePt t="187648" x="7910513" y="4217988"/>
          <p14:tracePt t="187657" x="7923213" y="4217988"/>
          <p14:tracePt t="187662" x="7935913" y="4217988"/>
          <p14:tracePt t="187669" x="7948613" y="4217988"/>
          <p14:tracePt t="187682" x="7961313" y="4217988"/>
          <p14:tracePt t="187691" x="7974013" y="4217988"/>
          <p14:tracePt t="187704" x="7986713" y="4217988"/>
          <p14:tracePt t="187716" x="7999413" y="4217988"/>
          <p14:tracePt t="187745" x="8010525" y="4217988"/>
          <p14:tracePt t="187751" x="8023225" y="4217988"/>
          <p14:tracePt t="188892" x="8035925" y="4217988"/>
          <p14:tracePt t="188912" x="8048625" y="4217988"/>
          <p14:tracePt t="188925" x="8061325" y="4217988"/>
          <p14:tracePt t="188932" x="8074025" y="4217988"/>
          <p14:tracePt t="188946" x="8086725" y="4217988"/>
          <p14:tracePt t="188960" x="8099425" y="4217988"/>
          <p14:tracePt t="188973" x="8123238" y="4217988"/>
          <p14:tracePt t="188989" x="8135938" y="4217988"/>
          <p14:tracePt t="189002" x="8148638" y="4217988"/>
          <p14:tracePt t="189008" x="8161338" y="4217988"/>
          <p14:tracePt t="189015" x="8174038" y="4217988"/>
          <p14:tracePt t="189042" x="8186738" y="4217988"/>
          <p14:tracePt t="189078" x="8199438" y="4217988"/>
          <p14:tracePt t="189089" x="8212138" y="4217988"/>
          <p14:tracePt t="189112" x="8223250" y="4217988"/>
          <p14:tracePt t="189125" x="8235950" y="4217988"/>
          <p14:tracePt t="189168" x="8248650" y="4217988"/>
          <p14:tracePt t="189255" x="8261350" y="4217988"/>
          <p14:tracePt t="190018" x="8261350" y="4230688"/>
          <p14:tracePt t="190224" x="8261350" y="4241800"/>
          <p14:tracePt t="190485" x="8261350" y="4230688"/>
          <p14:tracePt t="190520" x="8248650" y="4230688"/>
          <p14:tracePt t="191776" x="8248650" y="4241800"/>
          <p14:tracePt t="191838" x="8248650" y="4254500"/>
          <p14:tracePt t="191844" x="8235950" y="4254500"/>
          <p14:tracePt t="191873" x="8223250" y="4267200"/>
          <p14:tracePt t="191886" x="8223250" y="4279900"/>
          <p14:tracePt t="191894" x="8199438" y="4279900"/>
          <p14:tracePt t="191907" x="8161338" y="4279900"/>
          <p14:tracePt t="191915" x="8148638" y="4279900"/>
          <p14:tracePt t="191924" x="8135938" y="4279900"/>
          <p14:tracePt t="191927" x="8110538" y="4279900"/>
          <p14:tracePt t="191934" x="8074025" y="4279900"/>
          <p14:tracePt t="191940" x="8035925" y="4279900"/>
          <p14:tracePt t="191948" x="7974013" y="4279900"/>
          <p14:tracePt t="191956" x="7897813" y="4279900"/>
          <p14:tracePt t="191961" x="7835900" y="4267200"/>
          <p14:tracePt t="191969" x="7748588" y="4267200"/>
          <p14:tracePt t="191976" x="7661275" y="4254500"/>
          <p14:tracePt t="191982" x="7561263" y="4241800"/>
          <p14:tracePt t="191990" x="7485063" y="4241800"/>
          <p14:tracePt t="191996" x="7423150" y="4230688"/>
          <p14:tracePt t="192005" x="7348538" y="4217988"/>
          <p14:tracePt t="192010" x="7323138" y="4205288"/>
          <p14:tracePt t="192017" x="7285038" y="4192588"/>
          <p14:tracePt t="192024" x="7272338" y="4192588"/>
          <p14:tracePt t="192030" x="7259638" y="4167188"/>
          <p14:tracePt t="192040" x="7246938" y="4167188"/>
          <p14:tracePt t="192045" x="7246938" y="4154488"/>
          <p14:tracePt t="192065" x="7246938" y="4129088"/>
          <p14:tracePt t="192087" x="7246938" y="4117975"/>
          <p14:tracePt t="192121" x="7246938" y="4105275"/>
          <p14:tracePt t="192133" x="7246938" y="4092575"/>
          <p14:tracePt t="192140" x="7246938" y="4079875"/>
          <p14:tracePt t="192148" x="7259638" y="4067175"/>
          <p14:tracePt t="192161" x="7272338" y="4041775"/>
          <p14:tracePt t="192169" x="7297738" y="4005263"/>
          <p14:tracePt t="192190" x="7397750" y="3879850"/>
          <p14:tracePt t="192196" x="7410450" y="3854450"/>
          <p14:tracePt t="192202" x="7435850" y="3829050"/>
          <p14:tracePt t="192210" x="7459663" y="3803650"/>
          <p14:tracePt t="192216" x="7485063" y="3792538"/>
          <p14:tracePt t="192224" x="7510463" y="3779838"/>
          <p14:tracePt t="192231" x="7561263" y="3754438"/>
          <p14:tracePt t="192239" x="7623175" y="3741738"/>
          <p14:tracePt t="192244" x="7673975" y="3729038"/>
          <p14:tracePt t="192251" x="7748588" y="3703638"/>
          <p14:tracePt t="192256" x="7823200" y="3679825"/>
          <p14:tracePt t="192264" x="7886700" y="3667125"/>
          <p14:tracePt t="192274" x="7974013" y="3654425"/>
          <p14:tracePt t="192280" x="8061325" y="3654425"/>
          <p14:tracePt t="192285" x="8123238" y="3654425"/>
          <p14:tracePt t="192291" x="8199438" y="3654425"/>
          <p14:tracePt t="192298" x="8274050" y="3654425"/>
          <p14:tracePt t="192306" x="8312150" y="3667125"/>
          <p14:tracePt t="192312" x="8348663" y="3667125"/>
          <p14:tracePt t="192320" x="8374063" y="3667125"/>
          <p14:tracePt t="192326" x="8399463" y="3679825"/>
          <p14:tracePt t="192333" x="8424863" y="3692525"/>
          <p14:tracePt t="192340" x="8448675" y="3703638"/>
          <p14:tracePt t="192346" x="8461375" y="3716338"/>
          <p14:tracePt t="192358" x="8474075" y="3729038"/>
          <p14:tracePt t="192362" x="8512175" y="3741738"/>
          <p14:tracePt t="192367" x="8537575" y="3767138"/>
          <p14:tracePt t="192374" x="8561388" y="3792538"/>
          <p14:tracePt t="192381" x="8586788" y="3816350"/>
          <p14:tracePt t="192391" x="8612188" y="3841750"/>
          <p14:tracePt t="192395" x="8637588" y="3892550"/>
          <p14:tracePt t="192402" x="8637588" y="3905250"/>
          <p14:tracePt t="192409" x="8661400" y="3916363"/>
          <p14:tracePt t="192415" x="8661400" y="3954463"/>
          <p14:tracePt t="192424" x="8661400" y="3967163"/>
          <p14:tracePt t="192437" x="8661400" y="3992563"/>
          <p14:tracePt t="192450" x="8661400" y="4005263"/>
          <p14:tracePt t="192463" x="8661400" y="4017963"/>
          <p14:tracePt t="192478" x="8650288" y="4041775"/>
          <p14:tracePt t="192484" x="8624888" y="4067175"/>
          <p14:tracePt t="192490" x="8599488" y="4105275"/>
          <p14:tracePt t="192497" x="8574088" y="4141788"/>
          <p14:tracePt t="192507" x="8524875" y="4167188"/>
          <p14:tracePt t="192512" x="8499475" y="4192588"/>
          <p14:tracePt t="192519" x="8461375" y="4217988"/>
          <p14:tracePt t="192524" x="8435975" y="4241800"/>
          <p14:tracePt t="192532" x="8399463" y="4267200"/>
          <p14:tracePt t="192540" x="8374063" y="4279900"/>
          <p14:tracePt t="192545" x="8324850" y="4292600"/>
          <p14:tracePt t="192553" x="8299450" y="4292600"/>
          <p14:tracePt t="192560" x="8274050" y="4305300"/>
          <p14:tracePt t="192567" x="8235950" y="4330700"/>
          <p14:tracePt t="192574" x="8199438" y="4330700"/>
          <p14:tracePt t="192580" x="8148638" y="4341813"/>
          <p14:tracePt t="192590" x="8110538" y="4341813"/>
          <p14:tracePt t="192594" x="8061325" y="4341813"/>
          <p14:tracePt t="192601" x="8023225" y="4341813"/>
          <p14:tracePt t="192607" x="7986713" y="4341813"/>
          <p14:tracePt t="192615" x="7974013" y="4341813"/>
          <p14:tracePt t="192624" x="7961313" y="4330700"/>
          <p14:tracePt t="192628" x="7935913" y="4318000"/>
          <p14:tracePt t="192642" x="7923213" y="4318000"/>
          <p14:tracePt t="192649" x="7923213" y="4305300"/>
          <p14:tracePt t="192676" x="7910513" y="4305300"/>
          <p14:tracePt t="192689" x="7910513" y="4292600"/>
          <p14:tracePt t="192697" x="7910513" y="4279900"/>
          <p14:tracePt t="192707" x="7910513" y="4267200"/>
          <p14:tracePt t="192717" x="7923213" y="4254500"/>
          <p14:tracePt t="192738" x="7923213" y="4241800"/>
          <p14:tracePt t="192745" x="7935913" y="4241800"/>
          <p14:tracePt t="192752" x="7935913" y="4230688"/>
          <p14:tracePt t="192758" x="7935913" y="4217988"/>
          <p14:tracePt t="192774" x="7948613" y="4217988"/>
          <p14:tracePt t="192787" x="7961313" y="4205288"/>
          <p14:tracePt t="192800" x="7974013" y="4205288"/>
          <p14:tracePt t="192807" x="7986713" y="4192588"/>
          <p14:tracePt t="192814" x="8010525" y="4179888"/>
          <p14:tracePt t="192825" x="8035925" y="4179888"/>
          <p14:tracePt t="192829" x="8074025" y="4167188"/>
          <p14:tracePt t="192835" x="8099425" y="4167188"/>
          <p14:tracePt t="192840" x="8135938" y="4154488"/>
          <p14:tracePt t="192848" x="8161338" y="4154488"/>
          <p14:tracePt t="192857" x="8186738" y="4154488"/>
          <p14:tracePt t="192862" x="8199438" y="4154488"/>
          <p14:tracePt t="192869" x="8212138" y="4154488"/>
          <p14:tracePt t="192876" x="8223250" y="4154488"/>
          <p14:tracePt t="192882" x="8235950" y="4154488"/>
          <p14:tracePt t="192890" x="8248650" y="4167188"/>
          <p14:tracePt t="192904" x="8261350" y="4179888"/>
          <p14:tracePt t="192917" x="8261350" y="4205288"/>
          <p14:tracePt t="192924" x="8274050" y="4205288"/>
          <p14:tracePt t="192941" x="8274050" y="4217988"/>
          <p14:tracePt t="192972" x="8274050" y="4230688"/>
          <p14:tracePt t="193006" x="8274050" y="4241800"/>
          <p14:tracePt t="193175" x="8261350" y="4241800"/>
          <p14:tracePt t="193658" x="8248650" y="4241800"/>
          <p14:tracePt t="193721" x="8235950" y="4241800"/>
          <p14:tracePt t="193747" x="8235950" y="4254500"/>
          <p14:tracePt t="193769" x="8223250" y="4254500"/>
          <p14:tracePt t="193782" x="8212138" y="4254500"/>
          <p14:tracePt t="193796" x="8199438" y="4267200"/>
          <p14:tracePt t="193839" x="8186738" y="4267200"/>
          <p14:tracePt t="193886" x="8174038" y="4267200"/>
          <p14:tracePt t="193905" x="8161338" y="4267200"/>
          <p14:tracePt t="193955" x="8148638" y="4267200"/>
          <p14:tracePt t="194002" x="8135938" y="4267200"/>
          <p14:tracePt t="194037" x="8123238" y="4267200"/>
          <p14:tracePt t="194043" x="8110538" y="4267200"/>
          <p14:tracePt t="194071" x="8099425" y="4267200"/>
          <p14:tracePt t="194092" x="8086725" y="4267200"/>
          <p14:tracePt t="194112" x="8086725" y="4254500"/>
          <p14:tracePt t="194120" x="8074025" y="4254500"/>
          <p14:tracePt t="194132" x="8061325" y="4254500"/>
          <p14:tracePt t="194155" x="8048625" y="4254500"/>
          <p14:tracePt t="194161" x="8048625" y="4241800"/>
          <p14:tracePt t="194167" x="8035925" y="4230688"/>
          <p14:tracePt t="194175" x="8023225" y="4230688"/>
          <p14:tracePt t="194181" x="8010525" y="4217988"/>
          <p14:tracePt t="194190" x="7999413" y="4217988"/>
          <p14:tracePt t="194195" x="7986713" y="4205288"/>
          <p14:tracePt t="194202" x="7974013" y="4205288"/>
          <p14:tracePt t="194208" x="7961313" y="4192588"/>
          <p14:tracePt t="194216" x="7948613" y="4192588"/>
          <p14:tracePt t="194224" x="7935913" y="4192588"/>
          <p14:tracePt t="194229" x="7923213" y="4167188"/>
          <p14:tracePt t="194236" x="7910513" y="4167188"/>
          <p14:tracePt t="194242" x="7897813" y="4154488"/>
          <p14:tracePt t="194249" x="7886700" y="4141788"/>
          <p14:tracePt t="194257" x="7861300" y="4117975"/>
          <p14:tracePt t="194263" x="7848600" y="4105275"/>
          <p14:tracePt t="194273" x="7823200" y="4092575"/>
          <p14:tracePt t="194284" x="7810500" y="4079875"/>
          <p14:tracePt t="194290" x="7785100" y="4054475"/>
          <p14:tracePt t="194298" x="7773988" y="4029075"/>
          <p14:tracePt t="194307" x="7773988" y="3992563"/>
          <p14:tracePt t="194311" x="7761288" y="3967163"/>
          <p14:tracePt t="194318" x="7748588" y="3941763"/>
          <p14:tracePt t="194324" x="7735888" y="3916363"/>
          <p14:tracePt t="194333" x="7735888" y="3905250"/>
          <p14:tracePt t="194340" x="7735888" y="3879850"/>
          <p14:tracePt t="194346" x="7735888" y="3867150"/>
          <p14:tracePt t="194353" x="7735888" y="3854450"/>
          <p14:tracePt t="194358" x="7723188" y="3841750"/>
          <p14:tracePt t="194367" x="7723188" y="3829050"/>
          <p14:tracePt t="194380" x="7723188" y="3816350"/>
          <p14:tracePt t="194389" x="7723188" y="3803650"/>
          <p14:tracePt t="194393" x="7710488" y="3779838"/>
          <p14:tracePt t="194401" x="7710488" y="3767138"/>
          <p14:tracePt t="194407" x="7710488" y="3741738"/>
          <p14:tracePt t="194414" x="7697788" y="3716338"/>
          <p14:tracePt t="194423" x="7697788" y="3692525"/>
          <p14:tracePt t="194428" x="7697788" y="3654425"/>
          <p14:tracePt t="194435" x="7697788" y="3629025"/>
          <p14:tracePt t="194442" x="7697788" y="3616325"/>
          <p14:tracePt t="194449" x="7685088" y="3590925"/>
          <p14:tracePt t="194457" x="7685088" y="3579813"/>
          <p14:tracePt t="194463" x="7685088" y="3554413"/>
          <p14:tracePt t="194470" x="7685088" y="3541713"/>
          <p14:tracePt t="194477" x="7685088" y="3529013"/>
          <p14:tracePt t="194483" x="7685088" y="3503613"/>
          <p14:tracePt t="194492" x="7673975" y="3479800"/>
          <p14:tracePt t="194498" x="7673975" y="3467100"/>
          <p14:tracePt t="194507" x="7673975" y="3454400"/>
          <p14:tracePt t="194511" x="7673975" y="3429000"/>
          <p14:tracePt t="194517" x="7673975" y="3416300"/>
          <p14:tracePt t="194525" x="7673975" y="3403600"/>
          <p14:tracePt t="194540" x="7673975" y="3390900"/>
          <p14:tracePt t="194565" x="7673975" y="3378200"/>
          <p14:tracePt t="194574" x="7685088" y="3378200"/>
          <p14:tracePt t="194613" x="7697788" y="3378200"/>
          <p14:tracePt t="194622" x="7710488" y="3390900"/>
          <p14:tracePt t="194641" x="7710488" y="3403600"/>
          <p14:tracePt t="194661" x="7710488" y="3416300"/>
          <p14:tracePt t="196543" x="7572375" y="3403600"/>
          <p14:tracePt t="196550" x="7410450" y="3367088"/>
          <p14:tracePt t="196557" x="7185025" y="3316288"/>
          <p14:tracePt t="196564" x="6859588" y="3241675"/>
          <p14:tracePt t="196573" x="6421438" y="3154363"/>
          <p14:tracePt t="196577" x="5921375" y="3065463"/>
          <p14:tracePt t="196584" x="5557838" y="2978150"/>
          <p14:tracePt t="196592" x="5057775" y="2865438"/>
          <p14:tracePt t="196597" x="4518025" y="2778125"/>
          <p14:tracePt t="196606" x="4017963" y="2665413"/>
          <p14:tracePt t="196611" x="3492500" y="2565400"/>
          <p14:tracePt t="196619" x="2992438" y="2452688"/>
          <p14:tracePt t="196625" x="2565400" y="2390775"/>
          <p14:tracePt t="196632" x="2052638" y="2278063"/>
          <p14:tracePt t="196639" x="1665288" y="2190750"/>
          <p14:tracePt t="196646" x="1352550" y="2114550"/>
          <p14:tracePt t="196656" x="1150938" y="2065338"/>
          <p14:tracePt t="196659" x="925513" y="2027238"/>
          <p14:tracePt t="196666" x="688975" y="1952625"/>
          <p14:tracePt t="196673" x="488950" y="1901825"/>
          <p14:tracePt t="196680" x="325438" y="1852613"/>
          <p14:tracePt t="196689" x="174625" y="1814513"/>
          <p14:tracePt t="196695" x="50800" y="1765300"/>
          <p14:tracePt t="197536" x="438150" y="1689100"/>
          <p14:tracePt t="197543" x="801688" y="2001838"/>
          <p14:tracePt t="197550" x="1114425" y="2252663"/>
          <p14:tracePt t="197557" x="1489075" y="2578100"/>
          <p14:tracePt t="197564" x="1939925" y="2928938"/>
          <p14:tracePt t="197571" x="2328863" y="3216275"/>
          <p14:tracePt t="197578" x="2703513" y="3479800"/>
          <p14:tracePt t="197585" x="3041650" y="3692525"/>
          <p14:tracePt t="197592" x="3367088" y="3879850"/>
          <p14:tracePt t="197599" x="3630613" y="4017963"/>
          <p14:tracePt t="197605" x="3817938" y="4105275"/>
          <p14:tracePt t="197612" x="3992563" y="4167188"/>
          <p14:tracePt t="197620" x="4130675" y="4217988"/>
          <p14:tracePt t="197627" x="4268788" y="4267200"/>
          <p14:tracePt t="197634" x="4381500" y="4292600"/>
          <p14:tracePt t="197640" x="4494213" y="4318000"/>
          <p14:tracePt t="197647" x="4594225" y="4318000"/>
          <p14:tracePt t="197654" x="4694238" y="4330700"/>
          <p14:tracePt t="197660" x="4819650" y="4330700"/>
          <p14:tracePt t="197667" x="4919663" y="4341813"/>
          <p14:tracePt t="197674" x="5019675" y="4354513"/>
          <p14:tracePt t="197681" x="5119688" y="4379913"/>
          <p14:tracePt t="197688" x="5232400" y="4392613"/>
          <p14:tracePt t="197694" x="5332413" y="4392613"/>
          <p14:tracePt t="197702" x="5407025" y="4405313"/>
          <p14:tracePt t="197708" x="5495925" y="4418013"/>
          <p14:tracePt t="197716" x="5632450" y="4430713"/>
          <p14:tracePt t="197722" x="5783263" y="4430713"/>
          <p14:tracePt t="197729" x="5895975" y="4430713"/>
          <p14:tracePt t="197736" x="6021388" y="4443413"/>
          <p14:tracePt t="197743" x="6134100" y="4454525"/>
          <p14:tracePt t="197750" x="6234113" y="4467225"/>
          <p14:tracePt t="197766" x="6472238" y="4467225"/>
          <p14:tracePt t="197771" x="6608763" y="4467225"/>
          <p14:tracePt t="197777" x="6734175" y="4467225"/>
          <p14:tracePt t="197784" x="6821488" y="4479925"/>
          <p14:tracePt t="197791" x="6897688" y="4492625"/>
          <p14:tracePt t="197798" x="6959600" y="4505325"/>
          <p14:tracePt t="197805" x="7034213" y="4518025"/>
          <p14:tracePt t="197811" x="7110413" y="4530725"/>
          <p14:tracePt t="197818" x="7146925" y="4543425"/>
          <p14:tracePt t="197825" x="7172325" y="4543425"/>
          <p14:tracePt t="197833" x="7223125" y="4543425"/>
          <p14:tracePt t="197839" x="7285038" y="4530725"/>
          <p14:tracePt t="202235" x="7285038" y="4479925"/>
          <p14:tracePt t="202242" x="7297738" y="4405313"/>
          <p14:tracePt t="202249" x="7310438" y="4330700"/>
          <p14:tracePt t="202257" x="7323138" y="4279900"/>
          <p14:tracePt t="202263" x="7348538" y="4205288"/>
          <p14:tracePt t="202272" x="7359650" y="4154488"/>
          <p14:tracePt t="202278" x="7372350" y="4117975"/>
          <p14:tracePt t="202285" x="7385050" y="4067175"/>
          <p14:tracePt t="202291" x="7397750" y="4041775"/>
          <p14:tracePt t="202297" x="7410450" y="4029075"/>
          <p14:tracePt t="202304" x="7423150" y="4005263"/>
          <p14:tracePt t="202311" x="7423150" y="3967163"/>
          <p14:tracePt t="202318" x="7435850" y="3941763"/>
          <p14:tracePt t="202325" x="7448550" y="3916363"/>
          <p14:tracePt t="202335" x="7459663" y="3905250"/>
          <p14:tracePt t="202339" x="7485063" y="3879850"/>
          <p14:tracePt t="202345" x="7523163" y="3867150"/>
          <p14:tracePt t="202353" x="7548563" y="3829050"/>
          <p14:tracePt t="202359" x="7572375" y="3803650"/>
          <p14:tracePt t="202368" x="7623175" y="3767138"/>
          <p14:tracePt t="202373" x="7661275" y="3754438"/>
          <p14:tracePt t="202380" x="7697788" y="3729038"/>
          <p14:tracePt t="202387" x="7723188" y="3703638"/>
          <p14:tracePt t="202393" x="7748588" y="3679825"/>
          <p14:tracePt t="202401" x="7773988" y="3667125"/>
          <p14:tracePt t="202407" x="7797800" y="3654425"/>
          <p14:tracePt t="202414" x="7797800" y="3641725"/>
          <p14:tracePt t="202422" x="7823200" y="3629025"/>
          <p14:tracePt t="202428" x="7835900" y="3629025"/>
          <p14:tracePt t="202434" x="7848600" y="3616325"/>
          <p14:tracePt t="202442" x="7861300" y="3603625"/>
          <p14:tracePt t="202451" x="7886700" y="3590925"/>
          <p14:tracePt t="202457" x="7897813" y="3579813"/>
          <p14:tracePt t="202462" x="7923213" y="3567113"/>
          <p14:tracePt t="202469" x="7923213" y="3554413"/>
          <p14:tracePt t="202476" x="7948613" y="3541713"/>
          <p14:tracePt t="202484" x="7974013" y="3516313"/>
          <p14:tracePt t="202490" x="7986713" y="3503613"/>
          <p14:tracePt t="202496" x="8010525" y="3490913"/>
          <p14:tracePt t="202507" x="8023225" y="3490913"/>
          <p14:tracePt t="202510" x="8035925" y="3490913"/>
          <p14:tracePt t="202519" x="8048625" y="3490913"/>
          <p14:tracePt t="202524" x="8061325" y="3479800"/>
          <p14:tracePt t="202531" x="8086725" y="3467100"/>
          <p14:tracePt t="202538" x="8099425" y="3467100"/>
          <p14:tracePt t="202544" x="8110538" y="3454400"/>
          <p14:tracePt t="202551" x="8135938" y="3441700"/>
          <p14:tracePt t="202558" x="8148638" y="3441700"/>
          <p14:tracePt t="202573" x="8161338" y="3441700"/>
          <p14:tracePt t="202579" x="8174038" y="3441700"/>
          <p14:tracePt t="202586" x="8174038" y="3429000"/>
          <p14:tracePt t="202641" x="8186738" y="3429000"/>
          <p14:tracePt t="202675" x="8186738" y="3416300"/>
          <p14:tracePt t="202785" x="8174038" y="3416300"/>
          <p14:tracePt t="203613" x="8161338" y="3416300"/>
          <p14:tracePt t="203620" x="8135938" y="3416300"/>
          <p14:tracePt t="203626" x="8099425" y="3403600"/>
          <p14:tracePt t="203635" x="8074025" y="3390900"/>
          <p14:tracePt t="203640" x="8048625" y="3378200"/>
          <p14:tracePt t="203648" x="8035925" y="3367088"/>
          <p14:tracePt t="203653" x="7999413" y="3354388"/>
          <p14:tracePt t="203661" x="7974013" y="3341688"/>
          <p14:tracePt t="203668" x="7961313" y="3328988"/>
          <p14:tracePt t="203674" x="7935913" y="3316288"/>
          <p14:tracePt t="203683" x="7910513" y="3290888"/>
          <p14:tracePt t="203688" x="7897813" y="3278188"/>
          <p14:tracePt t="203695" x="7874000" y="3254375"/>
          <p14:tracePt t="203702" x="7848600" y="3216275"/>
          <p14:tracePt t="203710" x="7810500" y="3178175"/>
          <p14:tracePt t="203718" x="7785100" y="3154363"/>
          <p14:tracePt t="203722" x="7723188" y="3116263"/>
          <p14:tracePt t="203729" x="7685088" y="3090863"/>
          <p14:tracePt t="203737" x="7648575" y="3065463"/>
          <p14:tracePt t="203744" x="7585075" y="3054350"/>
          <p14:tracePt t="203752" x="7548563" y="3028950"/>
          <p14:tracePt t="203772" x="7448550" y="2978150"/>
          <p14:tracePt t="203778" x="7423150" y="2965450"/>
          <p14:tracePt t="203785" x="7410450" y="2965450"/>
          <p14:tracePt t="203791" x="7385050" y="2965450"/>
          <p14:tracePt t="203802" x="7385050" y="2952750"/>
          <p14:tracePt t="203806" x="7372350" y="2952750"/>
          <p14:tracePt t="203812" x="7348538" y="2952750"/>
          <p14:tracePt t="203820" x="7335838" y="2952750"/>
          <p14:tracePt t="203829" x="7323138" y="2941638"/>
          <p14:tracePt t="203836" x="7297738" y="2928938"/>
          <p14:tracePt t="203840" x="7285038" y="2928938"/>
          <p14:tracePt t="203847" x="7272338" y="2916238"/>
          <p14:tracePt t="203852" x="7235825" y="2916238"/>
          <p14:tracePt t="203860" x="7210425" y="2903538"/>
          <p14:tracePt t="203868" x="7197725" y="2903538"/>
          <p14:tracePt t="203874" x="7159625" y="2890838"/>
          <p14:tracePt t="203882" x="7134225" y="2890838"/>
          <p14:tracePt t="203887" x="7085013" y="2878138"/>
          <p14:tracePt t="203894" x="7021513" y="2878138"/>
          <p14:tracePt t="203902" x="6959600" y="2852738"/>
          <p14:tracePt t="203908" x="6897688" y="2840038"/>
          <p14:tracePt t="203916" x="6859588" y="2828925"/>
          <p14:tracePt t="203922" x="6821488" y="2816225"/>
          <p14:tracePt t="203929" x="6784975" y="2816225"/>
          <p14:tracePt t="203935" x="6746875" y="2803525"/>
          <p14:tracePt t="203943" x="6721475" y="2790825"/>
          <p14:tracePt t="203952" x="6684963" y="2778125"/>
          <p14:tracePt t="203956" x="6646863" y="2778125"/>
          <p14:tracePt t="203963" x="6608763" y="2765425"/>
          <p14:tracePt t="203970" x="6572250" y="2752725"/>
          <p14:tracePt t="203977" x="6521450" y="2752725"/>
          <p14:tracePt t="203985" x="6472238" y="2752725"/>
          <p14:tracePt t="203990" x="6383338" y="2752725"/>
          <p14:tracePt t="203998" x="6321425" y="2728913"/>
          <p14:tracePt t="204005" x="6234113" y="2703513"/>
          <p14:tracePt t="204011" x="6157913" y="2690813"/>
          <p14:tracePt t="204019" x="6083300" y="2665413"/>
          <p14:tracePt t="204025" x="6034088" y="2652713"/>
          <p14:tracePt t="204032" x="5983288" y="2652713"/>
          <p14:tracePt t="204039" x="5932488" y="2652713"/>
          <p14:tracePt t="204046" x="5870575" y="2652713"/>
          <p14:tracePt t="204052" x="5821363" y="2652713"/>
          <p14:tracePt t="204060" x="5770563" y="2652713"/>
          <p14:tracePt t="204069" x="5719763" y="2652713"/>
          <p14:tracePt t="204074" x="5670550" y="2652713"/>
          <p14:tracePt t="204080" x="5595938" y="2652713"/>
          <p14:tracePt t="204088" x="5532438" y="2652713"/>
          <p14:tracePt t="204094" x="5470525" y="2627313"/>
          <p14:tracePt t="204102" x="5432425" y="2627313"/>
          <p14:tracePt t="204107" x="5383213" y="2603500"/>
          <p14:tracePt t="204114" x="5319713" y="2590800"/>
          <p14:tracePt t="204122" x="5270500" y="2565400"/>
          <p14:tracePt t="204128" x="5232400" y="2552700"/>
          <p14:tracePt t="204136" x="5170488" y="2552700"/>
          <p14:tracePt t="204142" x="5119688" y="2540000"/>
          <p14:tracePt t="204152" x="5094288" y="2540000"/>
          <p14:tracePt t="204156" x="5045075" y="2540000"/>
          <p14:tracePt t="204163" x="4968875" y="2540000"/>
          <p14:tracePt t="204169" x="4919663" y="2540000"/>
          <p14:tracePt t="204177" x="4868863" y="2540000"/>
          <p14:tracePt t="204186" x="4819650" y="2540000"/>
          <p14:tracePt t="204190" x="4756150" y="2565400"/>
          <p14:tracePt t="204197" x="4706938" y="2578100"/>
          <p14:tracePt t="204203" x="4643438" y="2590800"/>
          <p14:tracePt t="204210" x="4606925" y="2603500"/>
          <p14:tracePt t="204219" x="4568825" y="2616200"/>
          <p14:tracePt t="204225" x="4530725" y="2616200"/>
          <p14:tracePt t="204232" x="4494213" y="2616200"/>
          <p14:tracePt t="204237" x="4456113" y="2627313"/>
          <p14:tracePt t="204245" x="4418013" y="2640013"/>
          <p14:tracePt t="204253" x="4368800" y="2652713"/>
          <p14:tracePt t="204258" x="4318000" y="2665413"/>
          <p14:tracePt t="204270" x="4268788" y="2703513"/>
          <p14:tracePt t="204273" x="4217988" y="2740025"/>
          <p14:tracePt t="204281" x="4181475" y="2765425"/>
          <p14:tracePt t="204286" x="4117975" y="2816225"/>
          <p14:tracePt t="204293" x="4056063" y="2852738"/>
          <p14:tracePt t="204302" x="4005263" y="2890838"/>
          <p14:tracePt t="204308" x="3943350" y="2928938"/>
          <p14:tracePt t="204314" x="3905250" y="2965450"/>
          <p14:tracePt t="204319" x="3879850" y="3016250"/>
          <p14:tracePt t="204328" x="3830638" y="3054350"/>
          <p14:tracePt t="204336" x="3792538" y="3103563"/>
          <p14:tracePt t="204341" x="3756025" y="3178175"/>
          <p14:tracePt t="204348" x="3730625" y="3228975"/>
          <p14:tracePt t="204355" x="3692525" y="3290888"/>
          <p14:tracePt t="204361" x="3667125" y="3341688"/>
          <p14:tracePt t="204368" x="3630613" y="3403600"/>
          <p14:tracePt t="204375" x="3605213" y="3467100"/>
          <p14:tracePt t="204385" x="3605213" y="3516313"/>
          <p14:tracePt t="204390" x="3592513" y="3554413"/>
          <p14:tracePt t="204396" x="3579813" y="3603625"/>
          <p14:tracePt t="204404" x="3567113" y="3667125"/>
          <p14:tracePt t="204411" x="3567113" y="3716338"/>
          <p14:tracePt t="204419" x="3554413" y="3754438"/>
          <p14:tracePt t="204424" x="3554413" y="3803650"/>
          <p14:tracePt t="204431" x="3554413" y="3867150"/>
          <p14:tracePt t="204436" x="3554413" y="3941763"/>
          <p14:tracePt t="204444" x="3554413" y="4017963"/>
          <p14:tracePt t="204452" x="3567113" y="4079875"/>
          <p14:tracePt t="204457" x="3579813" y="4154488"/>
          <p14:tracePt t="204466" x="3605213" y="4217988"/>
          <p14:tracePt t="204471" x="3630613" y="4318000"/>
          <p14:tracePt t="204478" x="3667125" y="4379913"/>
          <p14:tracePt t="204486" x="3705225" y="4454525"/>
          <p14:tracePt t="204492" x="3756025" y="4518025"/>
          <p14:tracePt t="204502" x="3792538" y="4579938"/>
          <p14:tracePt t="204507" x="3867150" y="4667250"/>
          <p14:tracePt t="204513" x="3979863" y="4768850"/>
          <p14:tracePt t="204521" x="4081463" y="4868863"/>
          <p14:tracePt t="204527" x="4181475" y="4943475"/>
          <p14:tracePt t="204535" x="4268788" y="5005388"/>
          <p14:tracePt t="204541" x="4343400" y="5068888"/>
          <p14:tracePt t="204548" x="4443413" y="5156200"/>
          <p14:tracePt t="204553" x="4518025" y="5205413"/>
          <p14:tracePt t="204561" x="4606925" y="5256213"/>
          <p14:tracePt t="204569" x="4694238" y="5294313"/>
          <p14:tracePt t="204574" x="4806950" y="5330825"/>
          <p14:tracePt t="204583" x="4894263" y="5368925"/>
          <p14:tracePt t="204587" x="5006975" y="5394325"/>
          <p14:tracePt t="204595" x="5094288" y="5418138"/>
          <p14:tracePt t="204602" x="5207000" y="5456238"/>
          <p14:tracePt t="204609" x="5294313" y="5481638"/>
          <p14:tracePt t="204619" x="5383213" y="5518150"/>
          <p14:tracePt t="204624" x="5470525" y="5530850"/>
          <p14:tracePt t="204629" x="5557838" y="5556250"/>
          <p14:tracePt t="204636" x="5619750" y="5568950"/>
          <p14:tracePt t="204643" x="5708650" y="5594350"/>
          <p14:tracePt t="204652" x="5821363" y="5607050"/>
          <p14:tracePt t="204658" x="5895975" y="5607050"/>
          <p14:tracePt t="204664" x="5995988" y="5619750"/>
          <p14:tracePt t="204671" x="6108700" y="5619750"/>
          <p14:tracePt t="204678" x="6170613" y="5619750"/>
          <p14:tracePt t="204685" x="6246813" y="5630863"/>
          <p14:tracePt t="204691" x="6283325" y="5630863"/>
          <p14:tracePt t="204702" x="6334125" y="5643563"/>
          <p14:tracePt t="204705" x="6370638" y="5643563"/>
          <p14:tracePt t="204712" x="6421438" y="5643563"/>
          <p14:tracePt t="204719" x="6446838" y="5643563"/>
          <p14:tracePt t="204726" x="6472238" y="5643563"/>
          <p14:tracePt t="204736" x="6508750" y="5630863"/>
          <p14:tracePt t="204740" x="6572250" y="5619750"/>
          <p14:tracePt t="204746" x="6621463" y="5594350"/>
          <p14:tracePt t="204753" x="6684963" y="5556250"/>
          <p14:tracePt t="204760" x="6734175" y="5543550"/>
          <p14:tracePt t="204769" x="6784975" y="5507038"/>
          <p14:tracePt t="204774" x="6834188" y="5468938"/>
          <p14:tracePt t="204782" x="6884988" y="5456238"/>
          <p14:tracePt t="204787" x="6921500" y="5418138"/>
          <p14:tracePt t="204794" x="6972300" y="5381625"/>
          <p14:tracePt t="204802" x="7010400" y="5356225"/>
          <p14:tracePt t="204808" x="7034213" y="5318125"/>
          <p14:tracePt t="204816" x="7085013" y="5281613"/>
          <p14:tracePt t="204821" x="7134225" y="5243513"/>
          <p14:tracePt t="204830" x="7172325" y="5218113"/>
          <p14:tracePt t="204836" x="7197725" y="5181600"/>
          <p14:tracePt t="204842" x="7223125" y="5168900"/>
          <p14:tracePt t="204852" x="7259638" y="5130800"/>
          <p14:tracePt t="204857" x="7310438" y="5105400"/>
          <p14:tracePt t="204864" x="7359650" y="5056188"/>
          <p14:tracePt t="204870" x="7410450" y="5005388"/>
          <p14:tracePt t="204877" x="7459663" y="4943475"/>
          <p14:tracePt t="204886" x="7497763" y="4905375"/>
          <p14:tracePt t="204891" x="7548563" y="4843463"/>
          <p14:tracePt t="204898" x="7610475" y="4792663"/>
          <p14:tracePt t="204903" x="7648575" y="4756150"/>
          <p14:tracePt t="204912" x="7685088" y="4705350"/>
          <p14:tracePt t="204921" x="7710488" y="4679950"/>
          <p14:tracePt t="204926" x="7735888" y="4630738"/>
          <p14:tracePt t="204932" x="7761288" y="4579938"/>
          <p14:tracePt t="204939" x="7773988" y="4543425"/>
          <p14:tracePt t="204945" x="7785100" y="4518025"/>
          <p14:tracePt t="204952" x="7797800" y="4479925"/>
          <p14:tracePt t="204960" x="7810500" y="4467225"/>
          <p14:tracePt t="204968" x="7823200" y="4430713"/>
          <p14:tracePt t="204973" x="7823200" y="4418013"/>
          <p14:tracePt t="204979" x="7835900" y="4405313"/>
          <p14:tracePt t="204987" x="7848600" y="4379913"/>
          <p14:tracePt t="204994" x="7848600" y="4367213"/>
          <p14:tracePt t="205002" x="7861300" y="4354513"/>
          <p14:tracePt t="205009" x="7874000" y="4330700"/>
          <p14:tracePt t="205015" x="7874000" y="4318000"/>
          <p14:tracePt t="205022" x="7874000" y="4305300"/>
          <p14:tracePt t="205036" x="7874000" y="4292600"/>
          <p14:tracePt t="205042" x="7874000" y="4279900"/>
          <p14:tracePt t="205055" x="7874000" y="4267200"/>
          <p14:tracePt t="205090" x="7874000" y="4254500"/>
          <p14:tracePt t="205186" x="7874000" y="4267200"/>
          <p14:tracePt t="205220" x="7874000" y="4279900"/>
          <p14:tracePt t="212417" x="7886700" y="4205288"/>
          <p14:tracePt t="212424" x="7948613" y="4117975"/>
          <p14:tracePt t="212431" x="8010525" y="3992563"/>
          <p14:tracePt t="212438" x="8086725" y="3867150"/>
          <p14:tracePt t="212444" x="8148638" y="3754438"/>
          <p14:tracePt t="212451" x="8235950" y="3603625"/>
          <p14:tracePt t="212459" x="8299450" y="3490913"/>
          <p14:tracePt t="212468" x="8374063" y="3367088"/>
          <p14:tracePt t="212473" x="8448675" y="3241675"/>
          <p14:tracePt t="212479" x="8537575" y="3128963"/>
          <p14:tracePt t="212486" x="8599488" y="3003550"/>
          <p14:tracePt t="212492" x="8699500" y="2903538"/>
          <p14:tracePt t="212501" x="8799513" y="2790825"/>
          <p14:tracePt t="212507" x="8924925" y="2665413"/>
          <p14:tracePt t="212513" x="9024938" y="2552700"/>
          <p14:tracePt t="212520" x="9137650" y="2439988"/>
          <p14:tracePt t="212527" x="9250363" y="2339975"/>
          <p14:tracePt t="212534" x="9363075" y="2265363"/>
          <p14:tracePt t="212540" x="9437688" y="2201863"/>
          <p14:tracePt t="212548" x="9513888" y="2139950"/>
          <p14:tracePt t="212554" x="9588500" y="2078038"/>
          <p14:tracePt t="212561" x="9637713" y="2014538"/>
          <p14:tracePt t="212568" x="9701213" y="1965325"/>
          <p14:tracePt t="212575" x="9739313" y="1914525"/>
          <p14:tracePt t="212585" x="9788525" y="1889125"/>
          <p14:tracePt t="212589" x="9813925" y="1865313"/>
          <p14:tracePt t="212596" x="9839325" y="1852613"/>
          <p14:tracePt t="212602" x="9875838" y="1827213"/>
          <p14:tracePt t="212610" x="9913938" y="1814513"/>
          <p14:tracePt t="212619" x="9952038" y="1776413"/>
          <p14:tracePt t="212623" x="10001250" y="1739900"/>
          <p14:tracePt t="212631" x="10039350" y="1701800"/>
          <p14:tracePt t="212637" x="10088563" y="1652588"/>
          <p14:tracePt t="212644" x="10126663" y="1627188"/>
          <p14:tracePt t="212651" x="10177463" y="1601788"/>
          <p14:tracePt t="212658" x="10201275" y="1589088"/>
          <p14:tracePt t="212665" x="10226675" y="1576388"/>
          <p14:tracePt t="212671" x="10252075" y="1563688"/>
          <p14:tracePt t="212678" x="10277475" y="1552575"/>
          <p14:tracePt t="212684" x="10301288" y="1552575"/>
          <p14:tracePt t="212701" x="10313988" y="1552575"/>
          <p14:tracePt t="212705" x="10326688" y="1552575"/>
          <p14:tracePt t="212713" x="10339388" y="1552575"/>
          <p14:tracePt t="212739" x="10352088" y="1552575"/>
          <p14:tracePt t="212760" x="10364788" y="1552575"/>
          <p14:tracePt t="212802" x="10364788" y="1563688"/>
          <p14:tracePt t="212822" x="10352088" y="1576388"/>
          <p14:tracePt t="212829" x="10352088" y="1601788"/>
          <p14:tracePt t="212837" x="10326688" y="1639888"/>
          <p14:tracePt t="212843" x="10301288" y="1676400"/>
          <p14:tracePt t="212851" x="10264775" y="1789113"/>
          <p14:tracePt t="212856" x="10213975" y="1876425"/>
          <p14:tracePt t="212864" x="10177463" y="1965325"/>
          <p14:tracePt t="212870" x="10139363" y="2039938"/>
          <p14:tracePt t="212877" x="10101263" y="2114550"/>
          <p14:tracePt t="212885" x="10088563" y="2152650"/>
          <p14:tracePt t="212891" x="10075863" y="2190750"/>
          <p14:tracePt t="212898" x="10052050" y="2227263"/>
          <p14:tracePt t="212905" x="10052050" y="2239963"/>
          <p14:tracePt t="212911" x="10052050" y="2265363"/>
          <p14:tracePt t="212918" x="10039350" y="2278063"/>
          <p14:tracePt t="212934" x="10026650" y="2290763"/>
          <p14:tracePt t="212939" x="10013950" y="2303463"/>
          <p14:tracePt t="212946" x="10001250" y="2314575"/>
          <p14:tracePt t="212952" x="9975850" y="2327275"/>
          <p14:tracePt t="212959" x="9939338" y="2352675"/>
          <p14:tracePt t="212968" x="9888538" y="2365375"/>
          <p14:tracePt t="212974" x="9852025" y="2378075"/>
          <p14:tracePt t="212981" x="9813925" y="2378075"/>
          <p14:tracePt t="212987" x="9775825" y="2378075"/>
          <p14:tracePt t="212994" x="9750425" y="2378075"/>
          <p14:tracePt t="213002" x="9739313" y="2378075"/>
          <p14:tracePt t="213007" x="9726613" y="2378075"/>
          <p14:tracePt t="213016" x="9713913" y="2365375"/>
          <p14:tracePt t="213035" x="9701213" y="2352675"/>
          <p14:tracePt t="213051" x="9701213" y="2339975"/>
          <p14:tracePt t="213055" x="9701213" y="2327275"/>
          <p14:tracePt t="213068" x="9701213" y="2314575"/>
          <p14:tracePt t="213090" x="9701213" y="2303463"/>
          <p14:tracePt t="213097" x="9688513" y="2303463"/>
          <p14:tracePt t="213104" x="9688513" y="2290763"/>
          <p14:tracePt t="213111" x="9688513" y="2278063"/>
          <p14:tracePt t="213119" x="9688513" y="2265363"/>
          <p14:tracePt t="213125" x="9675813" y="2265363"/>
          <p14:tracePt t="213135" x="9675813" y="2239963"/>
          <p14:tracePt t="213140" x="9675813" y="2227263"/>
          <p14:tracePt t="213146" x="9663113" y="2201863"/>
          <p14:tracePt t="213152" x="9650413" y="2178050"/>
          <p14:tracePt t="213160" x="9637713" y="2139950"/>
          <p14:tracePt t="213168" x="9613900" y="2127250"/>
          <p14:tracePt t="213174" x="9613900" y="2114550"/>
          <p14:tracePt t="213180" x="9588500" y="2101850"/>
          <p14:tracePt t="213187" x="9588500" y="2089150"/>
          <p14:tracePt t="213201" x="9575800" y="2078038"/>
          <p14:tracePt t="213234" x="9563100" y="2078038"/>
          <p14:tracePt t="213242" x="9550400" y="2078038"/>
          <p14:tracePt t="213262" x="9537700" y="2065338"/>
          <p14:tracePt t="213283" x="9525000" y="2065338"/>
          <p14:tracePt t="213310" x="9513888" y="2065338"/>
          <p14:tracePt t="213433" x="9513888" y="2052638"/>
          <p14:tracePt t="213736" x="9525000" y="2052638"/>
          <p14:tracePt t="213804" x="9525000" y="2065338"/>
          <p14:tracePt t="214271" x="9537700" y="2065338"/>
          <p14:tracePt t="214361" x="9550400" y="2065338"/>
          <p14:tracePt t="214409" x="9563100" y="2065338"/>
          <p14:tracePt t="214745" x="9575800" y="2078038"/>
          <p14:tracePt t="214882" x="9588500" y="2078038"/>
          <p14:tracePt t="214958" x="9575800" y="2078038"/>
          <p14:tracePt t="214979" x="9563100" y="2078038"/>
          <p14:tracePt t="214987" x="9550400" y="2078038"/>
          <p14:tracePt t="215000" x="9537700" y="2078038"/>
          <p14:tracePt t="215007" x="9525000" y="2078038"/>
          <p14:tracePt t="215014" x="9513888" y="2078038"/>
          <p14:tracePt t="215020" x="9501188" y="2078038"/>
          <p14:tracePt t="215027" x="9488488" y="2078038"/>
          <p14:tracePt t="215035" x="9475788" y="2078038"/>
          <p14:tracePt t="215049" x="9463088" y="2078038"/>
          <p14:tracePt t="215061" x="9450388" y="2065338"/>
          <p14:tracePt t="215083" x="9437688" y="2065338"/>
          <p14:tracePt t="215096" x="9424988" y="2065338"/>
          <p14:tracePt t="215109" x="9424988" y="2052638"/>
          <p14:tracePt t="215152" x="9413875" y="2052638"/>
          <p14:tracePt t="215165" x="9401175" y="2052638"/>
          <p14:tracePt t="215178" x="9375775" y="2052638"/>
          <p14:tracePt t="215184" x="9375775" y="2039938"/>
          <p14:tracePt t="215192" x="9363075" y="2039938"/>
          <p14:tracePt t="215202" x="9337675" y="2039938"/>
          <p14:tracePt t="215205" x="9337675" y="2027238"/>
          <p14:tracePt t="215213" x="9324975" y="2027238"/>
          <p14:tracePt t="215219" x="9324975" y="2014538"/>
          <p14:tracePt t="215226" x="9312275" y="2001838"/>
          <p14:tracePt t="215235" x="9301163" y="2001838"/>
          <p14:tracePt t="215247" x="9288463" y="1989138"/>
          <p14:tracePt t="215253" x="9275763" y="1989138"/>
          <p14:tracePt t="215269" x="9263063" y="1989138"/>
          <p14:tracePt t="215288" x="9250363" y="1989138"/>
          <p14:tracePt t="215425" x="9263063" y="1989138"/>
          <p14:tracePt t="215453" x="9288463" y="1989138"/>
          <p14:tracePt t="215467" x="9301163" y="1989138"/>
          <p14:tracePt t="215488" x="9324975" y="1989138"/>
          <p14:tracePt t="215500" x="9337675" y="1989138"/>
          <p14:tracePt t="215515" x="9350375" y="1989138"/>
          <p14:tracePt t="215522" x="9363075" y="1989138"/>
          <p14:tracePt t="215535" x="9375775" y="1989138"/>
          <p14:tracePt t="215550" x="9388475" y="1989138"/>
          <p14:tracePt t="215576" x="9401175" y="1989138"/>
          <p14:tracePt t="215611" x="9413875" y="1989138"/>
          <p14:tracePt t="215618" x="9424988" y="1989138"/>
          <p14:tracePt t="215638" x="9437688" y="1989138"/>
          <p14:tracePt t="215666" x="9450388" y="1989138"/>
          <p14:tracePt t="215672" x="9450388" y="2001838"/>
          <p14:tracePt t="215686" x="9475788" y="2001838"/>
          <p14:tracePt t="215700" x="9488488" y="2001838"/>
          <p14:tracePt t="215707" x="9501188" y="2001838"/>
          <p14:tracePt t="215715" x="9513888" y="2001838"/>
          <p14:tracePt t="215727" x="9525000" y="2001838"/>
          <p14:tracePt t="215735" x="9537700" y="2001838"/>
          <p14:tracePt t="215741" x="9550400" y="2001838"/>
          <p14:tracePt t="215753" x="9563100" y="2001838"/>
          <p14:tracePt t="215770" x="9588500" y="1978025"/>
          <p14:tracePt t="215775" x="9601200" y="1978025"/>
          <p14:tracePt t="215785" x="9601200" y="1965325"/>
          <p14:tracePt t="215789" x="9613900" y="1965325"/>
          <p14:tracePt t="215796" x="9626600" y="1965325"/>
          <p14:tracePt t="215810" x="9637713" y="1965325"/>
          <p14:tracePt t="215832" x="9663113" y="1965325"/>
          <p14:tracePt t="215844" x="9675813" y="1965325"/>
          <p14:tracePt t="215852" x="9701213" y="1965325"/>
          <p14:tracePt t="215858" x="9726613" y="1965325"/>
          <p14:tracePt t="215868" x="9750425" y="1965325"/>
          <p14:tracePt t="215871" x="9763125" y="1965325"/>
          <p14:tracePt t="215879" x="9788525" y="1965325"/>
          <p14:tracePt t="215885" x="9801225" y="1965325"/>
          <p14:tracePt t="215892" x="9813925" y="1965325"/>
          <p14:tracePt t="215902" x="9839325" y="1965325"/>
          <p14:tracePt t="215906" x="9863138" y="1965325"/>
          <p14:tracePt t="215914" x="9875838" y="1965325"/>
          <p14:tracePt t="215919" x="9888538" y="1965325"/>
          <p14:tracePt t="215926" x="9901238" y="1952625"/>
          <p14:tracePt t="215935" x="9913938" y="1952625"/>
          <p14:tracePt t="215940" x="9926638" y="1952625"/>
          <p14:tracePt t="215948" x="9939338" y="1952625"/>
          <p14:tracePt t="215962" x="9952038" y="1939925"/>
          <p14:tracePt t="215975" x="9963150" y="1939925"/>
          <p14:tracePt t="215984" x="9963150" y="1952625"/>
          <p14:tracePt t="216009" x="9975850" y="1952625"/>
          <p14:tracePt t="216057" x="9988550" y="1952625"/>
          <p14:tracePt t="216078" x="10001250" y="1952625"/>
          <p14:tracePt t="216112" x="10013950" y="1952625"/>
          <p14:tracePt t="216160" x="10013950" y="1939925"/>
          <p14:tracePt t="216236" x="10013950" y="1952625"/>
          <p14:tracePt t="216319" x="10001250" y="1952625"/>
          <p14:tracePt t="216380" x="9988550" y="1952625"/>
          <p14:tracePt t="216400" x="9975850" y="1952625"/>
          <p14:tracePt t="216415" x="9963150" y="1952625"/>
          <p14:tracePt t="216421" x="9952038" y="1952625"/>
          <p14:tracePt t="216428" x="9926638" y="1965325"/>
          <p14:tracePt t="216435" x="9913938" y="1965325"/>
          <p14:tracePt t="216441" x="9888538" y="1965325"/>
          <p14:tracePt t="216451" x="9875838" y="1978025"/>
          <p14:tracePt t="216455" x="9852025" y="1978025"/>
          <p14:tracePt t="216463" x="9826625" y="1978025"/>
          <p14:tracePt t="216470" x="9801225" y="1989138"/>
          <p14:tracePt t="216476" x="9788525" y="2001838"/>
          <p14:tracePt t="216485" x="9750425" y="2014538"/>
          <p14:tracePt t="216490" x="9739313" y="2014538"/>
          <p14:tracePt t="216498" x="9713913" y="2027238"/>
          <p14:tracePt t="216503" x="9688513" y="2039938"/>
          <p14:tracePt t="216512" x="9650413" y="2039938"/>
          <p14:tracePt t="216518" x="9626600" y="2039938"/>
          <p14:tracePt t="216525" x="9613900" y="2039938"/>
          <p14:tracePt t="216532" x="9588500" y="2039938"/>
          <p14:tracePt t="216537" x="9575800" y="2039938"/>
          <p14:tracePt t="216546" x="9550400" y="2039938"/>
          <p14:tracePt t="216551" x="9537700" y="2039938"/>
          <p14:tracePt t="216558" x="9525000" y="2039938"/>
          <p14:tracePt t="216568" x="9501188" y="2039938"/>
          <p14:tracePt t="216572" x="9488488" y="2039938"/>
          <p14:tracePt t="216580" x="9475788" y="2039938"/>
          <p14:tracePt t="216585" x="9463088" y="2039938"/>
          <p14:tracePt t="216602" x="9450388" y="2039938"/>
          <p14:tracePt t="216607" x="9437688" y="2039938"/>
          <p14:tracePt t="216614" x="9424988" y="2039938"/>
          <p14:tracePt t="216636" x="9413875" y="2039938"/>
          <p14:tracePt t="216716" x="9424988" y="2039938"/>
          <p14:tracePt t="216737" x="9437688" y="2039938"/>
          <p14:tracePt t="216744" x="9450388" y="2039938"/>
          <p14:tracePt t="216753" x="9463088" y="2039938"/>
          <p14:tracePt t="216765" x="9488488" y="2039938"/>
          <p14:tracePt t="216772" x="9501188" y="2039938"/>
          <p14:tracePt t="216779" x="9525000" y="2039938"/>
          <p14:tracePt t="216785" x="9550400" y="2039938"/>
          <p14:tracePt t="216792" x="9575800" y="2027238"/>
          <p14:tracePt t="216801" x="9613900" y="2014538"/>
          <p14:tracePt t="216805" x="9675813" y="2014538"/>
          <p14:tracePt t="216813" x="9726613" y="2014538"/>
          <p14:tracePt t="216818" x="9775825" y="2014538"/>
          <p14:tracePt t="216826" x="9839325" y="2014538"/>
          <p14:tracePt t="216835" x="9901238" y="2014538"/>
          <p14:tracePt t="216840" x="9939338" y="2027238"/>
          <p14:tracePt t="216847" x="9975850" y="2027238"/>
          <p14:tracePt t="216853" x="10001250" y="2039938"/>
          <p14:tracePt t="216861" x="10013950" y="2039938"/>
          <p14:tracePt t="216868" x="10026650" y="2039938"/>
          <p14:tracePt t="216875" x="10039350" y="2039938"/>
          <p14:tracePt t="216943" x="10026650" y="2039938"/>
          <p14:tracePt t="216950" x="10013950" y="2027238"/>
          <p14:tracePt t="216964" x="10001250" y="2027238"/>
          <p14:tracePt t="216971" x="9988550" y="2027238"/>
          <p14:tracePt t="216986" x="9963150" y="2027238"/>
          <p14:tracePt t="216992" x="9952038" y="2027238"/>
          <p14:tracePt t="217002" x="9939338" y="2027238"/>
          <p14:tracePt t="217005" x="9926638" y="2027238"/>
          <p14:tracePt t="217012" x="9913938" y="2027238"/>
          <p14:tracePt t="217018" x="9901238" y="2039938"/>
          <p14:tracePt t="217026" x="9875838" y="2052638"/>
          <p14:tracePt t="217035" x="9852025" y="2065338"/>
          <p14:tracePt t="217040" x="9801225" y="2078038"/>
          <p14:tracePt t="217047" x="9726613" y="2089150"/>
          <p14:tracePt t="217053" x="9675813" y="2089150"/>
          <p14:tracePt t="217060" x="9626600" y="2089150"/>
          <p14:tracePt t="217069" x="9575800" y="2089150"/>
          <p14:tracePt t="217074" x="9537700" y="2089150"/>
          <p14:tracePt t="217082" x="9501188" y="2089150"/>
          <p14:tracePt t="217087" x="9488488" y="2089150"/>
          <p14:tracePt t="217094" x="9463088" y="2089150"/>
          <p14:tracePt t="217102" x="9450388" y="2078038"/>
          <p14:tracePt t="217108" x="9437688" y="2078038"/>
          <p14:tracePt t="217190" x="9450388" y="2078038"/>
          <p14:tracePt t="217198" x="9463088" y="2078038"/>
          <p14:tracePt t="217211" x="9475788" y="2078038"/>
          <p14:tracePt t="217225" x="9488488" y="2078038"/>
          <p14:tracePt t="217233" x="9501188" y="2078038"/>
          <p14:tracePt t="217240" x="9513888" y="2078038"/>
          <p14:tracePt t="217246" x="9537700" y="2089150"/>
          <p14:tracePt t="217252" x="9550400" y="2101850"/>
          <p14:tracePt t="217259" x="9575800" y="2114550"/>
          <p14:tracePt t="217268" x="9613900" y="2127250"/>
          <p14:tracePt t="217273" x="9663113" y="2139950"/>
          <p14:tracePt t="217280" x="9701213" y="2152650"/>
          <p14:tracePt t="217287" x="9739313" y="2152650"/>
          <p14:tracePt t="217294" x="9775825" y="2139950"/>
          <p14:tracePt t="217301" x="9801225" y="2139950"/>
          <p14:tracePt t="217307" x="9826625" y="2139950"/>
          <p14:tracePt t="217314" x="9852025" y="2139950"/>
          <p14:tracePt t="217322" x="9875838" y="2127250"/>
          <p14:tracePt t="217335" x="9888538" y="2127250"/>
          <p14:tracePt t="217383" x="9888538" y="2114550"/>
          <p14:tracePt t="217452" x="9875838" y="2114550"/>
          <p14:tracePt t="217857" x="9875838" y="2101850"/>
          <p14:tracePt t="217904" x="9875838" y="2089150"/>
          <p14:tracePt t="217911" x="9863138" y="2089150"/>
          <p14:tracePt t="217925" x="9863138" y="2078038"/>
          <p14:tracePt t="217946" x="9852025" y="2065338"/>
          <p14:tracePt t="217973" x="9852025" y="2052638"/>
          <p14:tracePt t="218002" x="9852025" y="2039938"/>
          <p14:tracePt t="218021" x="9839325" y="2039938"/>
          <p14:tracePt t="219542" x="9826625" y="2039938"/>
          <p14:tracePt t="219590" x="9813925" y="2039938"/>
          <p14:tracePt t="219632" x="9801225" y="2039938"/>
          <p14:tracePt t="219693" x="9788525" y="2039938"/>
          <p14:tracePt t="219817" x="9775825" y="2039938"/>
          <p14:tracePt t="219913" x="9763125" y="2039938"/>
          <p14:tracePt t="220616" x="9750425" y="2039938"/>
          <p14:tracePt t="220620" x="9750425" y="2027238"/>
          <p14:tracePt t="220627" x="9739313" y="2027238"/>
          <p14:tracePt t="220634" x="9739313" y="2014538"/>
          <p14:tracePt t="220641" x="9726613" y="2014538"/>
          <p14:tracePt t="220651" x="9726613" y="1989138"/>
          <p14:tracePt t="220655" x="9713913" y="1989138"/>
          <p14:tracePt t="220663" x="9713913" y="1978025"/>
          <p14:tracePt t="220668" x="9701213" y="1978025"/>
          <p14:tracePt t="220676" x="9701213" y="1965325"/>
          <p14:tracePt t="220685" x="9688513" y="1952625"/>
          <p14:tracePt t="220689" x="9688513" y="1939925"/>
          <p14:tracePt t="220704" x="9675813" y="1927225"/>
          <p14:tracePt t="220710" x="9675813" y="1914525"/>
          <p14:tracePt t="220718" x="9675813" y="1901825"/>
          <p14:tracePt t="220734" x="9663113" y="1889125"/>
          <p14:tracePt t="220752" x="9650413" y="1876425"/>
          <p14:tracePt t="220779" x="9637713" y="1865313"/>
          <p14:tracePt t="220806" x="9626600" y="1852613"/>
          <p14:tracePt t="220848" x="9613900" y="1839913"/>
          <p14:tracePt t="220875" x="9601200" y="1827213"/>
          <p14:tracePt t="220888" x="9601200" y="1814513"/>
          <p14:tracePt t="220909" x="9601200" y="1801813"/>
          <p14:tracePt t="220917" x="9588500" y="1789113"/>
          <p14:tracePt t="220931" x="9588500" y="1776413"/>
          <p14:tracePt t="220937" x="9588500" y="1765300"/>
          <p14:tracePt t="220944" x="9588500" y="1752600"/>
          <p14:tracePt t="220952" x="9575800" y="1752600"/>
          <p14:tracePt t="220957" x="9575800" y="1727200"/>
          <p14:tracePt t="220965" x="9575800" y="1714500"/>
          <p14:tracePt t="220979" x="9563100" y="1689100"/>
          <p14:tracePt t="220985" x="9563100" y="1676400"/>
          <p14:tracePt t="220992" x="9563100" y="1663700"/>
          <p14:tracePt t="221002" x="9563100" y="1639888"/>
          <p14:tracePt t="221005" x="9563100" y="1627188"/>
          <p14:tracePt t="221012" x="9563100" y="1614488"/>
          <p14:tracePt t="221020" x="9563100" y="1601788"/>
          <p14:tracePt t="221026" x="9563100" y="1576388"/>
          <p14:tracePt t="221034" x="9563100" y="1563688"/>
          <p14:tracePt t="221040" x="9563100" y="1552575"/>
          <p14:tracePt t="221048" x="9563100" y="1539875"/>
          <p14:tracePt t="221061" x="9563100" y="1527175"/>
          <p14:tracePt t="221068" x="9563100" y="1514475"/>
          <p14:tracePt t="221084" x="9563100" y="1501775"/>
          <p14:tracePt t="221095" x="9563100" y="1489075"/>
          <p14:tracePt t="221102" x="9563100" y="1476375"/>
          <p14:tracePt t="221108" x="9575800" y="1463675"/>
          <p14:tracePt t="221119" x="9575800" y="1439863"/>
          <p14:tracePt t="221123" x="9575800" y="1427163"/>
          <p14:tracePt t="221130" x="9588500" y="1401763"/>
          <p14:tracePt t="221135" x="9588500" y="1389063"/>
          <p14:tracePt t="221143" x="9588500" y="1376363"/>
          <p14:tracePt t="221153" x="9588500" y="1363663"/>
          <p14:tracePt t="221158" x="9588500" y="1350963"/>
          <p14:tracePt t="221164" x="9588500" y="1327150"/>
          <p14:tracePt t="221170" x="9601200" y="1314450"/>
          <p14:tracePt t="221177" x="9601200" y="1301750"/>
          <p14:tracePt t="221185" x="9613900" y="1276350"/>
          <p14:tracePt t="221191" x="9613900" y="1263650"/>
          <p14:tracePt t="221201" x="9613900" y="1250950"/>
          <p14:tracePt t="221205" x="9626600" y="1238250"/>
          <p14:tracePt t="221213" x="9626600" y="1227138"/>
          <p14:tracePt t="221219" x="9637713" y="1227138"/>
          <p14:tracePt t="221226" x="9637713" y="1214438"/>
          <p14:tracePt t="221239" x="9650413" y="1201738"/>
          <p14:tracePt t="221260" x="9675813" y="1189038"/>
          <p14:tracePt t="221268" x="9688513" y="1176338"/>
          <p14:tracePt t="221273" x="9726613" y="1163638"/>
          <p14:tracePt t="221281" x="9750425" y="1150938"/>
          <p14:tracePt t="221288" x="9775825" y="1125538"/>
          <p14:tracePt t="221294" x="9788525" y="1125538"/>
          <p14:tracePt t="221302" x="9801225" y="1114425"/>
          <p14:tracePt t="221308" x="9826625" y="1101725"/>
          <p14:tracePt t="221318" x="9839325" y="1101725"/>
          <p14:tracePt t="221322" x="9863138" y="1089025"/>
          <p14:tracePt t="221328" x="9888538" y="1076325"/>
          <p14:tracePt t="221342" x="9913938" y="1050925"/>
          <p14:tracePt t="221351" x="9952038" y="1050925"/>
          <p14:tracePt t="221356" x="9975850" y="1038225"/>
          <p14:tracePt t="221363" x="9988550" y="1025525"/>
          <p14:tracePt t="221370" x="10013950" y="1025525"/>
          <p14:tracePt t="221377" x="10026650" y="1014413"/>
          <p14:tracePt t="221386" x="10039350" y="1001713"/>
          <p14:tracePt t="221390" x="10064750" y="1001713"/>
          <p14:tracePt t="221398" x="10064750" y="989013"/>
          <p14:tracePt t="221404" x="10088563" y="989013"/>
          <p14:tracePt t="221411" x="10088563" y="976313"/>
          <p14:tracePt t="221419" x="10101263" y="976313"/>
          <p14:tracePt t="221426" x="10113963" y="976313"/>
          <p14:tracePt t="221434" x="10126663" y="976313"/>
          <p14:tracePt t="221438" x="10139363" y="976313"/>
          <p14:tracePt t="221446" x="10177463" y="976313"/>
          <p14:tracePt t="221452" x="10188575" y="963613"/>
          <p14:tracePt t="221459" x="10201275" y="963613"/>
          <p14:tracePt t="221467" x="10226675" y="963613"/>
          <p14:tracePt t="221473" x="10264775" y="963613"/>
          <p14:tracePt t="221481" x="10288588" y="976313"/>
          <p14:tracePt t="221486" x="10313988" y="976313"/>
          <p14:tracePt t="221493" x="10326688" y="989013"/>
          <p14:tracePt t="221501" x="10352088" y="1001713"/>
          <p14:tracePt t="221507" x="10364788" y="1001713"/>
          <p14:tracePt t="221514" x="10377488" y="1014413"/>
          <p14:tracePt t="221522" x="10414000" y="1025525"/>
          <p14:tracePt t="221528" x="10439400" y="1038225"/>
          <p14:tracePt t="221534" x="10452100" y="1050925"/>
          <p14:tracePt t="221541" x="10477500" y="1063625"/>
          <p14:tracePt t="221551" x="10502900" y="1089025"/>
          <p14:tracePt t="221556" x="10514013" y="1101725"/>
          <p14:tracePt t="221562" x="10539413" y="1101725"/>
          <p14:tracePt t="221568" x="10564813" y="1125538"/>
          <p14:tracePt t="221576" x="10577513" y="1138238"/>
          <p14:tracePt t="221584" x="10602913" y="1163638"/>
          <p14:tracePt t="221590" x="10614025" y="1176338"/>
          <p14:tracePt t="221597" x="10639425" y="1201738"/>
          <p14:tracePt t="221603" x="10639425" y="1227138"/>
          <p14:tracePt t="221610" x="10652125" y="1238250"/>
          <p14:tracePt t="221618" x="10664825" y="1250950"/>
          <p14:tracePt t="221632" x="10677525" y="1263650"/>
          <p14:tracePt t="221644" x="10677525" y="1276350"/>
          <p14:tracePt t="221651" x="10677525" y="1289050"/>
          <p14:tracePt t="221668" x="10690225" y="1301750"/>
          <p14:tracePt t="221679" x="10702925" y="1314450"/>
          <p14:tracePt t="221692" x="10702925" y="1327150"/>
          <p14:tracePt t="221706" x="10702925" y="1339850"/>
          <p14:tracePt t="221714" x="10702925" y="1350963"/>
          <p14:tracePt t="221719" x="10715625" y="1363663"/>
          <p14:tracePt t="221727" x="10715625" y="1376363"/>
          <p14:tracePt t="221735" x="10715625" y="1401763"/>
          <p14:tracePt t="221740" x="10715625" y="1414463"/>
          <p14:tracePt t="221751" x="10715625" y="1427163"/>
          <p14:tracePt t="221754" x="10715625" y="1450975"/>
          <p14:tracePt t="221761" x="10726738" y="1463675"/>
          <p14:tracePt t="221767" x="10726738" y="1476375"/>
          <p14:tracePt t="221775" x="10726738" y="1489075"/>
          <p14:tracePt t="221785" x="10726738" y="1501775"/>
          <p14:tracePt t="221789" x="10726738" y="1514475"/>
          <p14:tracePt t="221796" x="10726738" y="1527175"/>
          <p14:tracePt t="221809" x="10726738" y="1539875"/>
          <p14:tracePt t="221835" x="10726738" y="1552575"/>
          <p14:tracePt t="221853" x="10726738" y="1563688"/>
          <p14:tracePt t="221871" x="10726738" y="1589088"/>
          <p14:tracePt t="221878" x="10726738" y="1627188"/>
          <p14:tracePt t="221884" x="10726738" y="1639888"/>
          <p14:tracePt t="221892" x="10726738" y="1663700"/>
          <p14:tracePt t="221901" x="10726738" y="1676400"/>
          <p14:tracePt t="221905" x="10726738" y="1689100"/>
          <p14:tracePt t="221914" x="10726738" y="1714500"/>
          <p14:tracePt t="221926" x="10726738" y="1727200"/>
          <p14:tracePt t="222024" x="10726738" y="1739900"/>
          <p14:tracePt t="222153" x="10715625" y="1739900"/>
          <p14:tracePt t="222222" x="10715625" y="1752600"/>
          <p14:tracePt t="222503" x="10702925" y="1752600"/>
          <p14:tracePt t="222524" x="10702925" y="1739900"/>
          <p14:tracePt t="222544" x="10690225" y="1739900"/>
          <p14:tracePt t="222585" x="10664825" y="1739900"/>
          <p14:tracePt t="222600" x="10652125" y="1739900"/>
          <p14:tracePt t="222613" x="10639425" y="1739900"/>
          <p14:tracePt t="222619" x="10626725" y="1739900"/>
          <p14:tracePt t="222627" x="10602913" y="1739900"/>
          <p14:tracePt t="222635" x="10577513" y="1739900"/>
          <p14:tracePt t="222640" x="10526713" y="1739900"/>
          <p14:tracePt t="222648" x="10477500" y="1739900"/>
          <p14:tracePt t="222654" x="10414000" y="1739900"/>
          <p14:tracePt t="222661" x="10352088" y="1727200"/>
          <p14:tracePt t="222670" x="10288588" y="1727200"/>
          <p14:tracePt t="222676" x="10213975" y="1727200"/>
          <p14:tracePt t="222685" x="10164763" y="1727200"/>
          <p14:tracePt t="222689" x="10126663" y="1739900"/>
          <p14:tracePt t="222698" x="10075863" y="1752600"/>
          <p14:tracePt t="222704" x="10039350" y="1765300"/>
          <p14:tracePt t="222711" x="10001250" y="1789113"/>
          <p14:tracePt t="222718" x="9988550" y="1801813"/>
          <p14:tracePt t="222724" x="9952038" y="1827213"/>
          <p14:tracePt t="222730" x="9939338" y="1839913"/>
          <p14:tracePt t="222736" x="9913938" y="1865313"/>
          <p14:tracePt t="222752" x="9863138" y="1939925"/>
          <p14:tracePt t="222758" x="9826625" y="1978025"/>
          <p14:tracePt t="222764" x="9813925" y="2027238"/>
          <p14:tracePt t="222771" x="9775825" y="2078038"/>
          <p14:tracePt t="222779" x="9763125" y="2127250"/>
          <p14:tracePt t="222786" x="9739313" y="2165350"/>
          <p14:tracePt t="222792" x="9726613" y="2201863"/>
          <p14:tracePt t="222799" x="9701213" y="2239963"/>
          <p14:tracePt t="222804" x="9688513" y="2290763"/>
          <p14:tracePt t="222811" x="9675813" y="2327275"/>
          <p14:tracePt t="222818" x="9650413" y="2365375"/>
          <p14:tracePt t="222824" x="9637713" y="2403475"/>
          <p14:tracePt t="222832" x="9626600" y="2427288"/>
          <p14:tracePt t="222838" x="9613900" y="2478088"/>
          <p14:tracePt t="222845" x="9601200" y="2503488"/>
          <p14:tracePt t="222853" x="9601200" y="2516188"/>
          <p14:tracePt t="222861" x="9588500" y="2527300"/>
          <p14:tracePt t="222866" x="9588500" y="2552700"/>
          <p14:tracePt t="222880" x="9588500" y="2565400"/>
          <p14:tracePt t="222922" x="9601200" y="2578100"/>
          <p14:tracePt t="222929" x="9626600" y="2590800"/>
          <p14:tracePt t="222936" x="9637713" y="2590800"/>
          <p14:tracePt t="222943" x="9650413" y="2590800"/>
          <p14:tracePt t="222953" x="9675813" y="2603500"/>
          <p14:tracePt t="222958" x="9701213" y="2616200"/>
          <p14:tracePt t="222963" x="9713913" y="2616200"/>
          <p14:tracePt t="222970" x="9726613" y="2616200"/>
          <p14:tracePt t="222977" x="9750425" y="2616200"/>
          <p14:tracePt t="222985" x="9763125" y="2616200"/>
          <p14:tracePt t="222991" x="9775825" y="2616200"/>
          <p14:tracePt t="223001" x="9801225" y="2616200"/>
          <p14:tracePt t="223012" x="9813925" y="2603500"/>
          <p14:tracePt t="223025" x="9826625" y="2590800"/>
          <p14:tracePt t="223035" x="9839325" y="2590800"/>
          <p14:tracePt t="223039" x="9852025" y="2578100"/>
          <p14:tracePt t="223047" x="9852025" y="2565400"/>
          <p14:tracePt t="223053" x="9875838" y="2540000"/>
          <p14:tracePt t="223059" x="9888538" y="2527300"/>
          <p14:tracePt t="223068" x="9888538" y="2516188"/>
          <p14:tracePt t="223074" x="9901238" y="2490788"/>
          <p14:tracePt t="223081" x="9913938" y="2478088"/>
          <p14:tracePt t="223086" x="9913938" y="2465388"/>
          <p14:tracePt t="223094" x="9926638" y="2452688"/>
          <p14:tracePt t="223108" x="9926638" y="2439988"/>
          <p14:tracePt t="223118" x="9926638" y="2427288"/>
          <p14:tracePt t="223135" x="9926638" y="2414588"/>
          <p14:tracePt t="223142" x="9939338" y="2414588"/>
          <p14:tracePt t="223176" x="9939338" y="2403475"/>
          <p14:tracePt t="223197" x="9939338" y="2378075"/>
          <p14:tracePt t="223211" x="9939338" y="2365375"/>
          <p14:tracePt t="223224" x="9939338" y="2339975"/>
          <p14:tracePt t="223237" x="9939338" y="2327275"/>
          <p14:tracePt t="223243" x="9939338" y="2314575"/>
          <p14:tracePt t="223257" x="9926638" y="2314575"/>
          <p14:tracePt t="223900" x="9913938" y="2314575"/>
          <p14:tracePt t="223939" x="9901238" y="2327275"/>
          <p14:tracePt t="224001" x="9888538" y="2327275"/>
          <p14:tracePt t="224069" x="9875838" y="2327275"/>
          <p14:tracePt t="224145" x="9863138" y="2327275"/>
          <p14:tracePt t="224351" x="9852025" y="2327275"/>
          <p14:tracePt t="224378" x="9852025" y="2339975"/>
          <p14:tracePt t="224414" x="9839325" y="2339975"/>
          <p14:tracePt t="224420" x="9839325" y="2352675"/>
          <p14:tracePt t="224434" x="9826625" y="2352675"/>
          <p14:tracePt t="224450" x="9813925" y="2352675"/>
          <p14:tracePt t="224453" x="9801225" y="2339975"/>
          <p14:tracePt t="224461" x="9788525" y="2339975"/>
          <p14:tracePt t="224468" x="9775825" y="2339975"/>
          <p14:tracePt t="224474" x="9750425" y="2339975"/>
          <p14:tracePt t="224489" x="9701213" y="2339975"/>
          <p14:tracePt t="224495" x="9675813" y="2339975"/>
          <p14:tracePt t="224501" x="9637713" y="2352675"/>
          <p14:tracePt t="224508" x="9613900" y="2352675"/>
          <p14:tracePt t="224518" x="9575800" y="2365375"/>
          <p14:tracePt t="224523" x="9550400" y="2365375"/>
          <p14:tracePt t="224530" x="9537700" y="2378075"/>
          <p14:tracePt t="224537" x="9501188" y="2390775"/>
          <p14:tracePt t="224543" x="9488488" y="2403475"/>
          <p14:tracePt t="224551" x="9463088" y="2414588"/>
          <p14:tracePt t="224558" x="9437688" y="2427288"/>
          <p14:tracePt t="224565" x="9437688" y="2439988"/>
          <p14:tracePt t="224570" x="9413875" y="2452688"/>
          <p14:tracePt t="224578" x="9413875" y="2478088"/>
          <p14:tracePt t="224584" x="9388475" y="2490788"/>
          <p14:tracePt t="224591" x="9388475" y="2516188"/>
          <p14:tracePt t="224601" x="9375775" y="2552700"/>
          <p14:tracePt t="224606" x="9363075" y="2565400"/>
          <p14:tracePt t="224612" x="9350375" y="2590800"/>
          <p14:tracePt t="224619" x="9350375" y="2603500"/>
          <p14:tracePt t="224626" x="9337675" y="2616200"/>
          <p14:tracePt t="224634" x="9337675" y="2627313"/>
          <p14:tracePt t="224641" x="9337675" y="2640013"/>
          <p14:tracePt t="224647" x="9337675" y="2652713"/>
          <p14:tracePt t="224653" x="9337675" y="2665413"/>
          <p14:tracePt t="224660" x="9337675" y="2690813"/>
          <p14:tracePt t="224668" x="9337675" y="2703513"/>
          <p14:tracePt t="224674" x="9337675" y="2728913"/>
          <p14:tracePt t="224684" x="9337675" y="2740025"/>
          <p14:tracePt t="224688" x="9337675" y="2765425"/>
          <p14:tracePt t="224694" x="9337675" y="2790825"/>
          <p14:tracePt t="224708" x="9337675" y="2816225"/>
          <p14:tracePt t="224718" x="9350375" y="2816225"/>
          <p14:tracePt t="224729" x="9350375" y="2828925"/>
          <p14:tracePt t="224742" x="9350375" y="2840038"/>
          <p14:tracePt t="224767" x="9363075" y="2865438"/>
          <p14:tracePt t="224772" x="9375775" y="2878138"/>
          <p14:tracePt t="224776" x="9375775" y="2890838"/>
          <p14:tracePt t="224785" x="9388475" y="2903538"/>
          <p14:tracePt t="224791" x="9401175" y="2916238"/>
          <p14:tracePt t="224798" x="9413875" y="2928938"/>
          <p14:tracePt t="224812" x="9437688" y="2941638"/>
          <p14:tracePt t="224825" x="9463088" y="2965450"/>
          <p14:tracePt t="224838" x="9475788" y="2978150"/>
          <p14:tracePt t="224860" x="9488488" y="2978150"/>
          <p14:tracePt t="224868" x="9488488" y="2990850"/>
          <p14:tracePt t="224873" x="9501188" y="3003550"/>
          <p14:tracePt t="224880" x="9513888" y="3003550"/>
          <p14:tracePt t="224887" x="9525000" y="3016250"/>
          <p14:tracePt t="224901" x="9550400" y="3028950"/>
          <p14:tracePt t="224907" x="9563100" y="3041650"/>
          <p14:tracePt t="224918" x="9575800" y="3041650"/>
          <p14:tracePt t="224928" x="9588500" y="3041650"/>
          <p14:tracePt t="224934" x="9613900" y="3041650"/>
          <p14:tracePt t="224941" x="9626600" y="3041650"/>
          <p14:tracePt t="224952" x="9626600" y="3054350"/>
          <p14:tracePt t="224955" x="9637713" y="3054350"/>
          <p14:tracePt t="225099" x="9650413" y="3065463"/>
          <p14:tracePt t="225106" x="9663113" y="3065463"/>
          <p14:tracePt t="225120" x="9675813" y="3065463"/>
          <p14:tracePt t="225127" x="9688513" y="3065463"/>
          <p14:tracePt t="225135" x="9701213" y="3065463"/>
          <p14:tracePt t="225142" x="9713913" y="3065463"/>
          <p14:tracePt t="225151" x="9726613" y="3065463"/>
          <p14:tracePt t="225154" x="9750425" y="3065463"/>
          <p14:tracePt t="225162" x="9750425" y="3054350"/>
          <p14:tracePt t="225168" x="9763125" y="3054350"/>
          <p14:tracePt t="225176" x="9775825" y="3054350"/>
          <p14:tracePt t="225185" x="9775825" y="3041650"/>
          <p14:tracePt t="225190" x="9788525" y="3041650"/>
          <p14:tracePt t="225217" x="9801225" y="3041650"/>
          <p14:tracePt t="225224" x="9813925" y="3041650"/>
          <p14:tracePt t="225231" x="9826625" y="3041650"/>
          <p14:tracePt t="225244" x="9839325" y="3041650"/>
          <p14:tracePt t="225252" x="9852025" y="3041650"/>
          <p14:tracePt t="225258" x="9863138" y="3041650"/>
          <p14:tracePt t="225268" x="9875838" y="3041650"/>
          <p14:tracePt t="225272" x="9888538" y="3041650"/>
          <p14:tracePt t="225278" x="9901238" y="3041650"/>
          <p14:tracePt t="225285" x="9913938" y="3041650"/>
          <p14:tracePt t="225292" x="9926638" y="3041650"/>
          <p14:tracePt t="225301" x="9939338" y="3041650"/>
          <p14:tracePt t="225306" x="9963150" y="3041650"/>
          <p14:tracePt t="225313" x="9975850" y="3028950"/>
          <p14:tracePt t="225321" x="9988550" y="3016250"/>
          <p14:tracePt t="225326" x="10013950" y="3016250"/>
          <p14:tracePt t="225335" x="10026650" y="3016250"/>
          <p14:tracePt t="225341" x="10039350" y="3016250"/>
          <p14:tracePt t="225348" x="10064750" y="3016250"/>
          <p14:tracePt t="225354" x="10075863" y="3016250"/>
          <p14:tracePt t="225361" x="10075863" y="3003550"/>
          <p14:tracePt t="225369" x="10088563" y="3003550"/>
          <p14:tracePt t="225375" x="10101263" y="3003550"/>
          <p14:tracePt t="225384" x="10113963" y="3003550"/>
          <p14:tracePt t="225388" x="10139363" y="3003550"/>
          <p14:tracePt t="225395" x="10152063" y="2990850"/>
          <p14:tracePt t="225402" x="10177463" y="2990850"/>
          <p14:tracePt t="225410" x="10213975" y="2990850"/>
          <p14:tracePt t="225418" x="10239375" y="2990850"/>
          <p14:tracePt t="225422" x="10277475" y="2990850"/>
          <p14:tracePt t="225430" x="10301288" y="2978150"/>
          <p14:tracePt t="225437" x="10313988" y="2978150"/>
          <p14:tracePt t="225443" x="10326688" y="2978150"/>
          <p14:tracePt t="225451" x="10339388" y="2978150"/>
          <p14:tracePt t="225457" x="10352088" y="2978150"/>
          <p14:tracePt t="225464" x="10364788" y="2978150"/>
          <p14:tracePt t="225477" x="10390188" y="2978150"/>
          <p14:tracePt t="225492" x="10401300" y="2978150"/>
          <p14:tracePt t="225502" x="10426700" y="2978150"/>
          <p14:tracePt t="225512" x="10452100" y="2978150"/>
          <p14:tracePt t="225519" x="10464800" y="2978150"/>
          <p14:tracePt t="225526" x="10490200" y="2978150"/>
          <p14:tracePt t="225534" x="10502900" y="2978150"/>
          <p14:tracePt t="225539" x="10514013" y="2978150"/>
          <p14:tracePt t="225547" x="10539413" y="2978150"/>
          <p14:tracePt t="225552" x="10552113" y="2978150"/>
          <p14:tracePt t="225560" x="10564813" y="2978150"/>
          <p14:tracePt t="225568" x="10590213" y="2990850"/>
          <p14:tracePt t="225574" x="10602913" y="3003550"/>
          <p14:tracePt t="225585" x="10614025" y="3003550"/>
          <p14:tracePt t="225588" x="10626725" y="3003550"/>
          <p14:tracePt t="225594" x="10652125" y="3003550"/>
          <p14:tracePt t="225602" x="10677525" y="2990850"/>
          <p14:tracePt t="225608" x="10702925" y="2990850"/>
          <p14:tracePt t="225618" x="10726738" y="2990850"/>
          <p14:tracePt t="225622" x="10764838" y="3003550"/>
          <p14:tracePt t="225629" x="10790238" y="3016250"/>
          <p14:tracePt t="225636" x="10802938" y="3016250"/>
          <p14:tracePt t="225642" x="10815638" y="3016250"/>
          <p14:tracePt t="225652" x="10839450" y="3016250"/>
          <p14:tracePt t="225656" x="10852150" y="3016250"/>
          <p14:tracePt t="225664" x="10864850" y="3016250"/>
          <p14:tracePt t="225669" x="10877550" y="3016250"/>
          <p14:tracePt t="225697" x="10890250" y="3016250"/>
          <p14:tracePt t="225705" x="10902950" y="3016250"/>
          <p14:tracePt t="225711" x="10928350" y="3016250"/>
          <p14:tracePt t="225725" x="10939463" y="3016250"/>
          <p14:tracePt t="225734" x="10939463" y="3028950"/>
          <p14:tracePt t="225739" x="10952163" y="3028950"/>
          <p14:tracePt t="225745" x="10964863" y="3028950"/>
          <p14:tracePt t="225751" x="10977563" y="3028950"/>
          <p14:tracePt t="225770" x="10990263" y="3028950"/>
          <p14:tracePt t="225774" x="10990263" y="3041650"/>
          <p14:tracePt t="225780" x="11002963" y="3041650"/>
          <p14:tracePt t="225821" x="11015663" y="3041650"/>
          <p14:tracePt t="225931" x="11002963" y="3041650"/>
          <p14:tracePt t="225978" x="11002963" y="3028950"/>
          <p14:tracePt t="226061" x="11002963" y="3016250"/>
          <p14:tracePt t="226211" x="11002963" y="3028950"/>
          <p14:tracePt t="226349" x="10990263" y="3016250"/>
          <p14:tracePt t="226390" x="10977563" y="3016250"/>
          <p14:tracePt t="226411" x="10964863" y="3016250"/>
          <p14:tracePt t="226431" x="10952163" y="3016250"/>
          <p14:tracePt t="226438" x="10928350" y="3016250"/>
          <p14:tracePt t="226445" x="10890250" y="3016250"/>
          <p14:tracePt t="226451" x="10864850" y="3016250"/>
          <p14:tracePt t="226458" x="10815638" y="3016250"/>
          <p14:tracePt t="226465" x="10752138" y="3016250"/>
          <p14:tracePt t="226472" x="10677525" y="3016250"/>
          <p14:tracePt t="226479" x="10614025" y="3016250"/>
          <p14:tracePt t="226486" x="10564813" y="3003550"/>
          <p14:tracePt t="226492" x="10490200" y="3003550"/>
          <p14:tracePt t="226500" x="10426700" y="2990850"/>
          <p14:tracePt t="226506" x="10364788" y="2978150"/>
          <p14:tracePt t="226516" x="10313988" y="2978150"/>
          <p14:tracePt t="226521" x="10277475" y="2978150"/>
          <p14:tracePt t="226527" x="10239375" y="2965450"/>
          <p14:tracePt t="226535" x="10201275" y="2952750"/>
          <p14:tracePt t="226541" x="10177463" y="2941638"/>
          <p14:tracePt t="226549" x="10139363" y="2941638"/>
          <p14:tracePt t="226555" x="10101263" y="2941638"/>
          <p14:tracePt t="226562" x="10052050" y="2916238"/>
          <p14:tracePt t="226568" x="10001250" y="2890838"/>
          <p14:tracePt t="226575" x="9975850" y="2878138"/>
          <p14:tracePt t="226582" x="9939338" y="2852738"/>
          <p14:tracePt t="226589" x="9888538" y="2828925"/>
          <p14:tracePt t="226596" x="9863138" y="2816225"/>
          <p14:tracePt t="226603" x="9852025" y="2803525"/>
          <p14:tracePt t="226610" x="9826625" y="2803525"/>
          <p14:tracePt t="226617" x="9826625" y="2790825"/>
          <p14:tracePt t="226623" x="9801225" y="2778125"/>
          <p14:tracePt t="226651" x="9788525" y="2778125"/>
          <p14:tracePt t="226658" x="9788525" y="2765425"/>
          <p14:tracePt t="226665" x="9788525" y="2752725"/>
          <p14:tracePt t="226672" x="9788525" y="2740025"/>
          <p14:tracePt t="226678" x="9775825" y="2728913"/>
          <p14:tracePt t="226685" x="9775825" y="2716213"/>
          <p14:tracePt t="226692" x="9775825" y="2703513"/>
          <p14:tracePt t="226699" x="9775825" y="2690813"/>
          <p14:tracePt t="226713" x="9775825" y="2678113"/>
          <p14:tracePt t="226720" x="9775825" y="2665413"/>
          <p14:tracePt t="226741" x="9775825" y="2652713"/>
          <p14:tracePt t="226754" x="9775825" y="2640013"/>
          <p14:tracePt t="226775" x="9775825" y="2627313"/>
          <p14:tracePt t="226782" x="9775825" y="2616200"/>
          <p14:tracePt t="226843" x="9775825" y="2603500"/>
          <p14:tracePt t="226871" x="9763125" y="2603500"/>
          <p14:tracePt t="226891" x="9763125" y="2590800"/>
          <p14:tracePt t="226905" x="9750425" y="2590800"/>
          <p14:tracePt t="226926" x="9739313" y="2578100"/>
          <p14:tracePt t="226932" x="9739313" y="2565400"/>
          <p14:tracePt t="226953" x="9726613" y="2565400"/>
          <p14:tracePt t="226960" x="9726613" y="2552700"/>
          <p14:tracePt t="228836" x="9726613" y="2565400"/>
          <p14:tracePt t="228973" x="9726613" y="2578100"/>
          <p14:tracePt t="229240" x="9726613" y="2565400"/>
          <p14:tracePt t="229392" x="9726613" y="2552700"/>
          <p14:tracePt t="230445" x="9739313" y="2552700"/>
          <p14:tracePt t="230471" x="9750425" y="2552700"/>
          <p14:tracePt t="230485" x="9763125" y="2552700"/>
          <p14:tracePt t="230492" x="9775825" y="2552700"/>
          <p14:tracePt t="230500" x="9801225" y="2552700"/>
          <p14:tracePt t="230507" x="9826625" y="2552700"/>
          <p14:tracePt t="230513" x="9863138" y="2565400"/>
          <p14:tracePt t="230519" x="9888538" y="2565400"/>
          <p14:tracePt t="230527" x="9926638" y="2565400"/>
          <p14:tracePt t="230535" x="9952038" y="2565400"/>
          <p14:tracePt t="230541" x="9988550" y="2565400"/>
          <p14:tracePt t="230547" x="10013950" y="2578100"/>
          <p14:tracePt t="230556" x="10039350" y="2578100"/>
          <p14:tracePt t="230560" x="10075863" y="2590800"/>
          <p14:tracePt t="230567" x="10101263" y="2590800"/>
          <p14:tracePt t="230574" x="10126663" y="2603500"/>
          <p14:tracePt t="230584" x="10152063" y="2603500"/>
          <p14:tracePt t="230589" x="10177463" y="2627313"/>
          <p14:tracePt t="230595" x="10201275" y="2640013"/>
          <p14:tracePt t="230602" x="10213975" y="2640013"/>
          <p14:tracePt t="230609" x="10239375" y="2652713"/>
          <p14:tracePt t="230617" x="10264775" y="2665413"/>
          <p14:tracePt t="230623" x="10277475" y="2665413"/>
          <p14:tracePt t="230630" x="10288588" y="2678113"/>
          <p14:tracePt t="230636" x="10313988" y="2690813"/>
          <p14:tracePt t="230643" x="10326688" y="2690813"/>
          <p14:tracePt t="230652" x="10339388" y="2690813"/>
          <p14:tracePt t="230657" x="10352088" y="2690813"/>
          <p14:tracePt t="230667" x="10364788" y="2690813"/>
          <p14:tracePt t="230672" x="10377488" y="2703513"/>
          <p14:tracePt t="230685" x="10401300" y="2703513"/>
          <p14:tracePt t="230691" x="10414000" y="2716213"/>
          <p14:tracePt t="230701" x="10426700" y="2716213"/>
          <p14:tracePt t="230705" x="10439400" y="2716213"/>
          <p14:tracePt t="230713" x="10452100" y="2716213"/>
          <p14:tracePt t="230719" x="10490200" y="2716213"/>
          <p14:tracePt t="230726" x="10526713" y="2716213"/>
          <p14:tracePt t="230736" x="10564813" y="2716213"/>
          <p14:tracePt t="230740" x="10602913" y="2716213"/>
          <p14:tracePt t="230747" x="10639425" y="2716213"/>
          <p14:tracePt t="230752" x="10664825" y="2716213"/>
          <p14:tracePt t="230769" x="10702925" y="2716213"/>
          <p14:tracePt t="230774" x="10715625" y="2716213"/>
          <p14:tracePt t="230784" x="10726738" y="2716213"/>
          <p14:tracePt t="230788" x="10752138" y="2703513"/>
          <p14:tracePt t="230794" x="10764838" y="2703513"/>
          <p14:tracePt t="230801" x="10790238" y="2690813"/>
          <p14:tracePt t="230808" x="10815638" y="2678113"/>
          <p14:tracePt t="230817" x="10839450" y="2665413"/>
          <p14:tracePt t="230822" x="10864850" y="2665413"/>
          <p14:tracePt t="230830" x="10902950" y="2652713"/>
          <p14:tracePt t="230835" x="10928350" y="2627313"/>
          <p14:tracePt t="230843" x="10952163" y="2627313"/>
          <p14:tracePt t="230851" x="10977563" y="2603500"/>
          <p14:tracePt t="230856" x="10990263" y="2603500"/>
          <p14:tracePt t="230863" x="11015663" y="2590800"/>
          <p14:tracePt t="230870" x="11028363" y="2578100"/>
          <p14:tracePt t="230877" x="11041063" y="2578100"/>
          <p14:tracePt t="230884" x="11041063" y="2565400"/>
          <p14:tracePt t="230890" x="11052175" y="2565400"/>
          <p14:tracePt t="230900" x="11052175" y="2552700"/>
          <p14:tracePt t="230904" x="11064875" y="2540000"/>
          <p14:tracePt t="230918" x="11077575" y="2527300"/>
          <p14:tracePt t="230925" x="11090275" y="2527300"/>
          <p14:tracePt t="230934" x="11115675" y="2516188"/>
          <p14:tracePt t="230938" x="11141075" y="2490788"/>
          <p14:tracePt t="230945" x="11164888" y="2490788"/>
          <p14:tracePt t="230952" x="11190288" y="2478088"/>
          <p14:tracePt t="230960" x="11215688" y="2465388"/>
          <p14:tracePt t="230967" x="11253788" y="2452688"/>
          <p14:tracePt t="230973" x="11277600" y="2452688"/>
          <p14:tracePt t="230980" x="11303000" y="2439988"/>
          <p14:tracePt t="230987" x="11315700" y="2439988"/>
          <p14:tracePt t="230993" x="11328400" y="2427288"/>
          <p14:tracePt t="231007" x="11341100" y="2427288"/>
          <p14:tracePt t="231017" x="11341100" y="2414588"/>
          <p14:tracePt t="231234" x="11353800" y="2414588"/>
          <p14:tracePt t="231261" x="11366500" y="2414588"/>
          <p14:tracePt t="231303" x="11377613" y="2414588"/>
          <p14:tracePt t="231735" x="11390313" y="2452688"/>
          <p14:tracePt t="231742" x="11415713" y="2478088"/>
          <p14:tracePt t="231749" x="11415713" y="2516188"/>
          <p14:tracePt t="231758" x="11415713" y="2540000"/>
          <p14:tracePt t="231763" x="11415713" y="2578100"/>
          <p14:tracePt t="231770" x="11415713" y="2616200"/>
          <p14:tracePt t="231777" x="11415713" y="2652713"/>
          <p14:tracePt t="231785" x="11415713" y="2728913"/>
          <p14:tracePt t="231790" x="11415713" y="2790825"/>
          <p14:tracePt t="231801" x="11415713" y="2865438"/>
          <p14:tracePt t="231804" x="11415713" y="2916238"/>
          <p14:tracePt t="231811" x="11403013" y="2978150"/>
          <p14:tracePt t="231817" x="11390313" y="3041650"/>
          <p14:tracePt t="231824" x="11390313" y="3090863"/>
          <p14:tracePt t="231835" x="11377613" y="3116263"/>
          <p14:tracePt t="231839" x="11377613" y="3141663"/>
          <p14:tracePt t="231846" x="11377613" y="3165475"/>
          <p14:tracePt t="231852" x="11366500" y="3165475"/>
          <p14:tracePt t="231859" x="11366500" y="3178175"/>
          <p14:tracePt t="231867" x="11366500" y="3190875"/>
          <p14:tracePt t="231873" x="11353800" y="3203575"/>
          <p14:tracePt t="231880" x="11341100" y="3241675"/>
          <p14:tracePt t="231887" x="11328400" y="3254375"/>
          <p14:tracePt t="231894" x="11315700" y="3267075"/>
          <p14:tracePt t="231901" x="11315700" y="3290888"/>
          <p14:tracePt t="231907" x="11315700" y="3303588"/>
          <p14:tracePt t="231917" x="11303000" y="3316288"/>
          <p14:tracePt t="231922" x="11303000" y="3328988"/>
          <p14:tracePt t="231936" x="11303000" y="3341688"/>
          <p14:tracePt t="231941" x="11303000" y="3354388"/>
          <p14:tracePt t="231976" x="11303000" y="3341688"/>
          <p14:tracePt t="232072" x="11303000" y="3354388"/>
          <p14:tracePt t="232141" x="11303000" y="3367088"/>
          <p14:tracePt t="232154" x="11303000" y="3378200"/>
          <p14:tracePt t="232169" x="11303000" y="3390900"/>
          <p14:tracePt t="232175" x="11303000" y="3416300"/>
          <p14:tracePt t="232183" x="11303000" y="3429000"/>
          <p14:tracePt t="232189" x="11303000" y="3454400"/>
          <p14:tracePt t="232196" x="11303000" y="3490913"/>
          <p14:tracePt t="232203" x="11303000" y="3516313"/>
          <p14:tracePt t="232209" x="11303000" y="3529013"/>
          <p14:tracePt t="232218" x="11303000" y="3541713"/>
          <p14:tracePt t="232225" x="11290300" y="3567113"/>
          <p14:tracePt t="232232" x="11290300" y="3590925"/>
          <p14:tracePt t="232244" x="11290300" y="3603625"/>
          <p14:tracePt t="232258" x="11290300" y="3616325"/>
          <p14:tracePt t="232271" x="11290300" y="3629025"/>
          <p14:tracePt t="232284" x="11290300" y="3641725"/>
          <p14:tracePt t="232300" x="11290300" y="3679825"/>
          <p14:tracePt t="232306" x="11290300" y="3703638"/>
          <p14:tracePt t="232313" x="11277600" y="3741738"/>
          <p14:tracePt t="232321" x="11277600" y="3779838"/>
          <p14:tracePt t="232326" x="11277600" y="3816350"/>
          <p14:tracePt t="232334" x="11277600" y="3841750"/>
          <p14:tracePt t="232341" x="11277600" y="3879850"/>
          <p14:tracePt t="232354" x="11277600" y="3892550"/>
          <p14:tracePt t="232360" x="11277600" y="3905250"/>
          <p14:tracePt t="232382" x="11277600" y="3916363"/>
          <p14:tracePt t="232402" x="11277600" y="3929063"/>
          <p14:tracePt t="232416" x="11277600" y="3941763"/>
          <p14:tracePt t="232430" x="11277600" y="3954463"/>
          <p14:tracePt t="232437" x="11277600" y="3967163"/>
          <p14:tracePt t="232443" x="11277600" y="3979863"/>
          <p14:tracePt t="232477" x="11277600" y="3992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12C73-2067-4932-8898-007F77EE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C) Fonctionnalités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E3DA295-A216-4C76-95C0-2A1EFA77F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63943" y="1406973"/>
            <a:ext cx="10140669" cy="5232365"/>
          </a:xfrm>
        </p:spPr>
      </p:pic>
      <p:sp>
        <p:nvSpPr>
          <p:cNvPr id="4" name="Rectangle 3" descr="Repère">
            <a:extLst>
              <a:ext uri="{FF2B5EF4-FFF2-40B4-BE49-F238E27FC236}">
                <a16:creationId xmlns:a16="http://schemas.microsoft.com/office/drawing/2014/main" id="{5A2F8D9E-3C8D-4C2D-8BAE-72C225D2E089}"/>
              </a:ext>
            </a:extLst>
          </p:cNvPr>
          <p:cNvSpPr/>
          <p:nvPr/>
        </p:nvSpPr>
        <p:spPr>
          <a:xfrm>
            <a:off x="859666" y="716875"/>
            <a:ext cx="452299" cy="51557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3DB3F3-F830-42B6-AC4E-9E6EC9A6CF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5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69701">
        <p159:morph option="byObject"/>
      </p:transition>
    </mc:Choice>
    <mc:Fallback xmlns="">
      <p:transition spd="slow" advTm="169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7" x="11253788" y="3992563"/>
          <p14:tracePt t="5743" x="11177588" y="3992563"/>
          <p14:tracePt t="5750" x="11115675" y="4017963"/>
          <p14:tracePt t="5757" x="11028363" y="4041775"/>
          <p14:tracePt t="5765" x="10915650" y="4067175"/>
          <p14:tracePt t="5772" x="10790238" y="4092575"/>
          <p14:tracePt t="5778" x="10652125" y="4129088"/>
          <p14:tracePt t="5785" x="10539413" y="4154488"/>
          <p14:tracePt t="5791" x="10439400" y="4179888"/>
          <p14:tracePt t="5801" x="10339388" y="4230688"/>
          <p14:tracePt t="5805" x="10264775" y="4241800"/>
          <p14:tracePt t="5812" x="10177463" y="4267200"/>
          <p14:tracePt t="5820" x="10075863" y="4305300"/>
          <p14:tracePt t="5826" x="9963150" y="4341813"/>
          <p14:tracePt t="5834" x="9863138" y="4367213"/>
          <p14:tracePt t="5840" x="9763125" y="4392613"/>
          <p14:tracePt t="5847" x="9650413" y="4418013"/>
          <p14:tracePt t="5854" x="9550400" y="4454525"/>
          <p14:tracePt t="5860" x="9463088" y="4479925"/>
          <p14:tracePt t="5868" x="9375775" y="4518025"/>
          <p14:tracePt t="5874" x="9301163" y="4530725"/>
          <p14:tracePt t="5882" x="9212263" y="4554538"/>
          <p14:tracePt t="5887" x="9137650" y="4567238"/>
          <p14:tracePt t="5901" x="8950325" y="4630738"/>
          <p14:tracePt t="5909" x="8863013" y="4667250"/>
          <p14:tracePt t="5918" x="8786813" y="4692650"/>
          <p14:tracePt t="5922" x="8712200" y="4730750"/>
          <p14:tracePt t="5929" x="8637588" y="4756150"/>
          <p14:tracePt t="5936" x="8561388" y="4756150"/>
          <p14:tracePt t="5942" x="8486775" y="4768850"/>
          <p14:tracePt t="5951" x="8435975" y="4768850"/>
          <p14:tracePt t="5956" x="8386763" y="4768850"/>
          <p14:tracePt t="5964" x="8335963" y="4779963"/>
          <p14:tracePt t="5971" x="8248650" y="4792663"/>
          <p14:tracePt t="5977" x="8161338" y="4805363"/>
          <p14:tracePt t="5984" x="8086725" y="4805363"/>
          <p14:tracePt t="5991" x="8023225" y="4805363"/>
          <p14:tracePt t="6001" x="7948613" y="4818063"/>
          <p14:tracePt t="6004" x="7886700" y="4830763"/>
          <p14:tracePt t="6011" x="7810500" y="4830763"/>
          <p14:tracePt t="6018" x="7761288" y="4830763"/>
          <p14:tracePt t="6025" x="7685088" y="4843463"/>
          <p14:tracePt t="6035" x="7597775" y="4856163"/>
          <p14:tracePt t="6041" x="7535863" y="4856163"/>
          <p14:tracePt t="6045" x="7472363" y="4856163"/>
          <p14:tracePt t="6053" x="7385050" y="4856163"/>
          <p14:tracePt t="6060" x="7310438" y="4856163"/>
          <p14:tracePt t="6068" x="7272338" y="4856163"/>
          <p14:tracePt t="6073" x="7235825" y="4856163"/>
          <p14:tracePt t="6081" x="7210425" y="4856163"/>
          <p14:tracePt t="6086" x="7159625" y="4856163"/>
          <p14:tracePt t="6094" x="7123113" y="4856163"/>
          <p14:tracePt t="6102" x="7085013" y="4856163"/>
          <p14:tracePt t="6108" x="7034213" y="4856163"/>
          <p14:tracePt t="6116" x="6997700" y="4843463"/>
          <p14:tracePt t="6122" x="6934200" y="4843463"/>
          <p14:tracePt t="6129" x="6859588" y="4830763"/>
          <p14:tracePt t="6135" x="6772275" y="4818063"/>
          <p14:tracePt t="6142" x="6708775" y="4805363"/>
          <p14:tracePt t="6152" x="6634163" y="4792663"/>
          <p14:tracePt t="6156" x="6559550" y="4768850"/>
          <p14:tracePt t="6163" x="6521450" y="4768850"/>
          <p14:tracePt t="6170" x="6483350" y="4756150"/>
          <p14:tracePt t="6176" x="6459538" y="4730750"/>
          <p14:tracePt t="6184" x="6434138" y="4730750"/>
          <p14:tracePt t="6191" x="6421438" y="4718050"/>
          <p14:tracePt t="6197" x="6408738" y="4705350"/>
          <p14:tracePt t="6205" x="6383338" y="4705350"/>
          <p14:tracePt t="6211" x="6370638" y="4692650"/>
          <p14:tracePt t="6218" x="6359525" y="4679950"/>
          <p14:tracePt t="6225" x="6346825" y="4679950"/>
          <p14:tracePt t="6234" x="6334125" y="4656138"/>
          <p14:tracePt t="6238" x="6321425" y="4643438"/>
          <p14:tracePt t="6245" x="6308725" y="4630738"/>
          <p14:tracePt t="6251" x="6296025" y="4618038"/>
          <p14:tracePt t="6259" x="6283325" y="4605338"/>
          <p14:tracePt t="6268" x="6283325" y="4592638"/>
          <p14:tracePt t="6275" x="6270625" y="4579938"/>
          <p14:tracePt t="6279" x="6259513" y="4567238"/>
          <p14:tracePt t="6287" x="6246813" y="4543425"/>
          <p14:tracePt t="6293" x="6234113" y="4530725"/>
          <p14:tracePt t="6307" x="6234113" y="4518025"/>
          <p14:tracePt t="6320" x="6221413" y="4518025"/>
          <p14:tracePt t="6431" x="6234113" y="4518025"/>
          <p14:tracePt t="6444" x="6246813" y="4518025"/>
          <p14:tracePt t="6472" x="6246813" y="4530725"/>
          <p14:tracePt t="6492" x="6259513" y="4530725"/>
          <p14:tracePt t="6520" x="6270625" y="4543425"/>
          <p14:tracePt t="6583" x="6283325" y="4554538"/>
          <p14:tracePt t="6651" x="6296025" y="4554538"/>
          <p14:tracePt t="6843" x="6296025" y="4567238"/>
          <p14:tracePt t="7255" x="6246813" y="4567238"/>
          <p14:tracePt t="7262" x="6146800" y="4554538"/>
          <p14:tracePt t="7268" x="6034088" y="4518025"/>
          <p14:tracePt t="7276" x="5932488" y="4479925"/>
          <p14:tracePt t="7285" x="5845175" y="4454525"/>
          <p14:tracePt t="7289" x="5795963" y="4418013"/>
          <p14:tracePt t="7297" x="5732463" y="4392613"/>
          <p14:tracePt t="7302" x="5708650" y="4379913"/>
          <p14:tracePt t="7310" x="5670550" y="4354513"/>
          <p14:tracePt t="7318" x="5645150" y="4341813"/>
          <p14:tracePt t="7324" x="5619750" y="4318000"/>
          <p14:tracePt t="7331" x="5607050" y="4305300"/>
          <p14:tracePt t="7337" x="5583238" y="4267200"/>
          <p14:tracePt t="7344" x="5570538" y="4241800"/>
          <p14:tracePt t="7352" x="5570538" y="4217988"/>
          <p14:tracePt t="7358" x="5557838" y="4192588"/>
          <p14:tracePt t="7365" x="5545138" y="4167188"/>
          <p14:tracePt t="7372" x="5545138" y="4141788"/>
          <p14:tracePt t="7379" x="5545138" y="4129088"/>
          <p14:tracePt t="7384" x="5545138" y="4105275"/>
          <p14:tracePt t="7392" x="5545138" y="4079875"/>
          <p14:tracePt t="7402" x="5545138" y="4054475"/>
          <p14:tracePt t="7406" x="5545138" y="4029075"/>
          <p14:tracePt t="7414" x="5557838" y="4005263"/>
          <p14:tracePt t="7419" x="5557838" y="3979863"/>
          <p14:tracePt t="7427" x="5570538" y="3967163"/>
          <p14:tracePt t="7435" x="5595938" y="3929063"/>
          <p14:tracePt t="7440" x="5607050" y="3916363"/>
          <p14:tracePt t="7449" x="5632450" y="3879850"/>
          <p14:tracePt t="7454" x="5657850" y="3841750"/>
          <p14:tracePt t="7461" x="5683250" y="3816350"/>
          <p14:tracePt t="7469" x="5708650" y="3803650"/>
          <p14:tracePt t="7475" x="5732463" y="3767138"/>
          <p14:tracePt t="7485" x="5757863" y="3741738"/>
          <p14:tracePt t="7490" x="5795963" y="3716338"/>
          <p14:tracePt t="7496" x="5821363" y="3703638"/>
          <p14:tracePt t="7502" x="5857875" y="3692525"/>
          <p14:tracePt t="7509" x="5895975" y="3679825"/>
          <p14:tracePt t="7519" x="5932488" y="3667125"/>
          <p14:tracePt t="7524" x="5995988" y="3654425"/>
          <p14:tracePt t="7531" x="6021388" y="3629025"/>
          <p14:tracePt t="7537" x="6057900" y="3616325"/>
          <p14:tracePt t="7544" x="6096000" y="3603625"/>
          <p14:tracePt t="7552" x="6134100" y="3590925"/>
          <p14:tracePt t="7557" x="6146800" y="3567113"/>
          <p14:tracePt t="7565" x="6170613" y="3554413"/>
          <p14:tracePt t="7571" x="6183313" y="3554413"/>
          <p14:tracePt t="7578" x="6196013" y="3554413"/>
          <p14:tracePt t="7584" x="6208713" y="3541713"/>
          <p14:tracePt t="7591" x="6234113" y="3529013"/>
          <p14:tracePt t="7601" x="6246813" y="3529013"/>
          <p14:tracePt t="7605" x="6259513" y="3529013"/>
          <p14:tracePt t="7613" x="6283325" y="3529013"/>
          <p14:tracePt t="7619" x="6308725" y="3529013"/>
          <p14:tracePt t="7626" x="6334125" y="3529013"/>
          <p14:tracePt t="7635" x="6359525" y="3516313"/>
          <p14:tracePt t="7640" x="6383338" y="3503613"/>
          <p14:tracePt t="7647" x="6434138" y="3503613"/>
          <p14:tracePt t="7655" x="6508750" y="3503613"/>
          <p14:tracePt t="7661" x="6572250" y="3503613"/>
          <p14:tracePt t="7668" x="6621463" y="3503613"/>
          <p14:tracePt t="7675" x="6672263" y="3503613"/>
          <p14:tracePt t="7682" x="6734175" y="3503613"/>
          <p14:tracePt t="7687" x="6759575" y="3516313"/>
          <p14:tracePt t="7695" x="6797675" y="3529013"/>
          <p14:tracePt t="7702" x="6808788" y="3529013"/>
          <p14:tracePt t="7708" x="6834188" y="3541713"/>
          <p14:tracePt t="7718" x="6872288" y="3554413"/>
          <p14:tracePt t="7723" x="6884988" y="3554413"/>
          <p14:tracePt t="7729" x="6897688" y="3567113"/>
          <p14:tracePt t="7735" x="6934200" y="3579813"/>
          <p14:tracePt t="7743" x="6946900" y="3590925"/>
          <p14:tracePt t="7751" x="6972300" y="3616325"/>
          <p14:tracePt t="7757" x="6997700" y="3629025"/>
          <p14:tracePt t="7763" x="7021513" y="3667125"/>
          <p14:tracePt t="7771" x="7034213" y="3692525"/>
          <p14:tracePt t="7777" x="7072313" y="3703638"/>
          <p14:tracePt t="7785" x="7085013" y="3741738"/>
          <p14:tracePt t="7790" x="7110413" y="3767138"/>
          <p14:tracePt t="7799" x="7123113" y="3792538"/>
          <p14:tracePt t="7804" x="7146925" y="3803650"/>
          <p14:tracePt t="7811" x="7146925" y="3841750"/>
          <p14:tracePt t="7818" x="7146925" y="3867150"/>
          <p14:tracePt t="7825" x="7146925" y="3892550"/>
          <p14:tracePt t="7835" x="7146925" y="3916363"/>
          <p14:tracePt t="7839" x="7146925" y="3941763"/>
          <p14:tracePt t="7846" x="7159625" y="3979863"/>
          <p14:tracePt t="7852" x="7159625" y="4005263"/>
          <p14:tracePt t="7859" x="7159625" y="4041775"/>
          <p14:tracePt t="7869" x="7159625" y="4067175"/>
          <p14:tracePt t="7873" x="7159625" y="4092575"/>
          <p14:tracePt t="7881" x="7159625" y="4129088"/>
          <p14:tracePt t="7887" x="7146925" y="4154488"/>
          <p14:tracePt t="7894" x="7134225" y="4167188"/>
          <p14:tracePt t="7902" x="7134225" y="4205288"/>
          <p14:tracePt t="7907" x="7134225" y="4217988"/>
          <p14:tracePt t="7915" x="7123113" y="4230688"/>
          <p14:tracePt t="7922" x="7110413" y="4254500"/>
          <p14:tracePt t="7929" x="7097713" y="4267200"/>
          <p14:tracePt t="7935" x="7085013" y="4279900"/>
          <p14:tracePt t="7942" x="7072313" y="4305300"/>
          <p14:tracePt t="7951" x="7046913" y="4318000"/>
          <p14:tracePt t="7956" x="7021513" y="4330700"/>
          <p14:tracePt t="7962" x="6997700" y="4354513"/>
          <p14:tracePt t="7968" x="6985000" y="4379913"/>
          <p14:tracePt t="7977" x="6972300" y="4405313"/>
          <p14:tracePt t="7986" x="6946900" y="4430713"/>
          <p14:tracePt t="7992" x="6921500" y="4454525"/>
          <p14:tracePt t="7998" x="6884988" y="4479925"/>
          <p14:tracePt t="8003" x="6821488" y="4505325"/>
          <p14:tracePt t="8010" x="6772275" y="4505325"/>
          <p14:tracePt t="8018" x="6721475" y="4518025"/>
          <p14:tracePt t="8024" x="6634163" y="4518025"/>
          <p14:tracePt t="8034" x="6559550" y="4518025"/>
          <p14:tracePt t="8039" x="6496050" y="4518025"/>
          <p14:tracePt t="8045" x="6446838" y="4530725"/>
          <p14:tracePt t="8052" x="6396038" y="4530725"/>
          <p14:tracePt t="8059" x="6359525" y="4530725"/>
          <p14:tracePt t="8068" x="6308725" y="4530725"/>
          <p14:tracePt t="8072" x="6246813" y="4530725"/>
          <p14:tracePt t="8079" x="6208713" y="4530725"/>
          <p14:tracePt t="8086" x="6157913" y="4530725"/>
          <p14:tracePt t="8093" x="6108700" y="4530725"/>
          <p14:tracePt t="8101" x="6034088" y="4518025"/>
          <p14:tracePt t="8107" x="5957888" y="4505325"/>
          <p14:tracePt t="8114" x="5845175" y="4492625"/>
          <p14:tracePt t="8121" x="5757863" y="4467225"/>
          <p14:tracePt t="8128" x="5695950" y="4467225"/>
          <p14:tracePt t="8135" x="5657850" y="4454525"/>
          <p14:tracePt t="8141" x="5583238" y="4443413"/>
          <p14:tracePt t="8151" x="5557838" y="4443413"/>
          <p14:tracePt t="8155" x="5532438" y="4443413"/>
          <p14:tracePt t="8162" x="5507038" y="4443413"/>
          <p14:tracePt t="8168" x="5483225" y="4443413"/>
          <p14:tracePt t="8189" x="5419725" y="4405313"/>
          <p14:tracePt t="8196" x="5394325" y="4379913"/>
          <p14:tracePt t="8202" x="5383213" y="4367213"/>
          <p14:tracePt t="8210" x="5357813" y="4341813"/>
          <p14:tracePt t="8218" x="5345113" y="4318000"/>
          <p14:tracePt t="8225" x="5332413" y="4305300"/>
          <p14:tracePt t="8231" x="5319713" y="4279900"/>
          <p14:tracePt t="8236" x="5307013" y="4254500"/>
          <p14:tracePt t="8244" x="5294313" y="4230688"/>
          <p14:tracePt t="8253" x="5294313" y="4205288"/>
          <p14:tracePt t="8260" x="5294313" y="4192588"/>
          <p14:tracePt t="8266" x="5294313" y="4167188"/>
          <p14:tracePt t="8273" x="5294313" y="4141788"/>
          <p14:tracePt t="8278" x="5294313" y="4117975"/>
          <p14:tracePt t="8285" x="5294313" y="4092575"/>
          <p14:tracePt t="8292" x="5307013" y="4054475"/>
          <p14:tracePt t="8302" x="5307013" y="4005263"/>
          <p14:tracePt t="8306" x="5332413" y="3941763"/>
          <p14:tracePt t="8313" x="5345113" y="3892550"/>
          <p14:tracePt t="8319" x="5370513" y="3829050"/>
          <p14:tracePt t="8326" x="5407025" y="3767138"/>
          <p14:tracePt t="8334" x="5457825" y="3729038"/>
          <p14:tracePt t="8340" x="5507038" y="3667125"/>
          <p14:tracePt t="8348" x="5557838" y="3616325"/>
          <p14:tracePt t="8353" x="5670550" y="3554413"/>
          <p14:tracePt t="8361" x="5770563" y="3479800"/>
          <p14:tracePt t="8368" x="5908675" y="3441700"/>
          <p14:tracePt t="8375" x="6045200" y="3403600"/>
          <p14:tracePt t="8382" x="6157913" y="3378200"/>
          <p14:tracePt t="8389" x="6259513" y="3367088"/>
          <p14:tracePt t="8395" x="6346825" y="3367088"/>
          <p14:tracePt t="8402" x="6434138" y="3378200"/>
          <p14:tracePt t="8409" x="6496050" y="3390900"/>
          <p14:tracePt t="8418" x="6608763" y="3429000"/>
          <p14:tracePt t="8423" x="6708775" y="3454400"/>
          <p14:tracePt t="8429" x="6797675" y="3490913"/>
          <p14:tracePt t="8437" x="6884988" y="3529013"/>
          <p14:tracePt t="8443" x="6959600" y="3590925"/>
          <p14:tracePt t="8452" x="7059613" y="3654425"/>
          <p14:tracePt t="8459" x="7134225" y="3716338"/>
          <p14:tracePt t="8464" x="7172325" y="3767138"/>
          <p14:tracePt t="8472" x="7223125" y="3829050"/>
          <p14:tracePt t="8478" x="7246938" y="3854450"/>
          <p14:tracePt t="8485" x="7246938" y="3867150"/>
          <p14:tracePt t="8491" x="7259638" y="3879850"/>
          <p14:tracePt t="8502" x="7272338" y="3892550"/>
          <p14:tracePt t="8506" x="7272338" y="3905250"/>
          <p14:tracePt t="8526" x="7272338" y="3916363"/>
          <p14:tracePt t="8554" x="7272338" y="3929063"/>
          <p14:tracePt t="8574" x="7259638" y="3941763"/>
          <p14:tracePt t="8596" x="7246938" y="3941763"/>
          <p14:tracePt t="8601" x="7246938" y="3967163"/>
          <p14:tracePt t="8609" x="7223125" y="3979863"/>
          <p14:tracePt t="8619" x="7210425" y="3992563"/>
          <p14:tracePt t="8622" x="7185025" y="4017963"/>
          <p14:tracePt t="8629" x="7146925" y="4029075"/>
          <p14:tracePt t="8635" x="7123113" y="4067175"/>
          <p14:tracePt t="8642" x="7110413" y="4079875"/>
          <p14:tracePt t="8651" x="7072313" y="4105275"/>
          <p14:tracePt t="8657" x="7046913" y="4141788"/>
          <p14:tracePt t="8664" x="7021513" y="4154488"/>
          <p14:tracePt t="8670" x="6985000" y="4192588"/>
          <p14:tracePt t="8678" x="6946900" y="4205288"/>
          <p14:tracePt t="8685" x="6921500" y="4230688"/>
          <p14:tracePt t="8692" x="6897688" y="4241800"/>
          <p14:tracePt t="8699" x="6859588" y="4267200"/>
          <p14:tracePt t="8704" x="6846888" y="4279900"/>
          <p14:tracePt t="8711" x="6834188" y="4305300"/>
          <p14:tracePt t="8718" x="6808788" y="4318000"/>
          <p14:tracePt t="8725" x="6797675" y="4330700"/>
          <p14:tracePt t="8735" x="6784975" y="4354513"/>
          <p14:tracePt t="8739" x="6772275" y="4354513"/>
          <p14:tracePt t="8745" x="6759575" y="4379913"/>
          <p14:tracePt t="8759" x="6734175" y="4379913"/>
          <p14:tracePt t="8769" x="6721475" y="4392613"/>
          <p14:tracePt t="8774" x="6708775" y="4392613"/>
          <p14:tracePt t="8781" x="6708775" y="4405313"/>
          <p14:tracePt t="9007" x="6708775" y="4418013"/>
          <p14:tracePt t="9302" x="6696075" y="4418013"/>
          <p14:tracePt t="9371" x="6696075" y="4405313"/>
          <p14:tracePt t="9399" x="6684963" y="4405313"/>
          <p14:tracePt t="9419" x="6672263" y="4392613"/>
          <p14:tracePt t="9426" x="6659563" y="4392613"/>
          <p14:tracePt t="9453" x="6646863" y="4392613"/>
          <p14:tracePt t="9475" x="6634163" y="4392613"/>
          <p14:tracePt t="22481" x="6584950" y="4392613"/>
          <p14:tracePt t="22487" x="6496050" y="4392613"/>
          <p14:tracePt t="22494" x="6383338" y="4392613"/>
          <p14:tracePt t="22501" x="6270625" y="4405313"/>
          <p14:tracePt t="22507" x="6146800" y="4430713"/>
          <p14:tracePt t="22517" x="6021388" y="4454525"/>
          <p14:tracePt t="22521" x="5908675" y="4454525"/>
          <p14:tracePt t="22529" x="5795963" y="4479925"/>
          <p14:tracePt t="22535" x="5683250" y="4479925"/>
          <p14:tracePt t="22542" x="5570538" y="4492625"/>
          <p14:tracePt t="22550" x="5445125" y="4492625"/>
          <p14:tracePt t="22556" x="5332413" y="4505325"/>
          <p14:tracePt t="22563" x="5232400" y="4518025"/>
          <p14:tracePt t="22570" x="5132388" y="4518025"/>
          <p14:tracePt t="22579" x="5045075" y="4530725"/>
          <p14:tracePt t="22584" x="4968875" y="4530725"/>
          <p14:tracePt t="22590" x="4906963" y="4530725"/>
          <p14:tracePt t="22600" x="4856163" y="4530725"/>
          <p14:tracePt t="22604" x="4794250" y="4530725"/>
          <p14:tracePt t="22611" x="4743450" y="4518025"/>
          <p14:tracePt t="22617" x="4681538" y="4505325"/>
          <p14:tracePt t="22624" x="4606925" y="4479925"/>
          <p14:tracePt t="22634" x="4530725" y="4454525"/>
          <p14:tracePt t="22638" x="4456113" y="4430713"/>
          <p14:tracePt t="22645" x="4381500" y="4405313"/>
          <p14:tracePt t="22652" x="4330700" y="4405313"/>
          <p14:tracePt t="22659" x="4294188" y="4367213"/>
          <p14:tracePt t="22667" x="4230688" y="4341813"/>
          <p14:tracePt t="22673" x="4205288" y="4330700"/>
          <p14:tracePt t="22680" x="4181475" y="4292600"/>
          <p14:tracePt t="22687" x="4130675" y="4267200"/>
          <p14:tracePt t="22693" x="4105275" y="4217988"/>
          <p14:tracePt t="22701" x="4068763" y="4179888"/>
          <p14:tracePt t="22708" x="4030663" y="4129088"/>
          <p14:tracePt t="22716" x="4005263" y="4092575"/>
          <p14:tracePt t="22721" x="3979863" y="4067175"/>
          <p14:tracePt t="22728" x="3956050" y="4041775"/>
          <p14:tracePt t="22735" x="3930650" y="4017963"/>
          <p14:tracePt t="22742" x="3905250" y="3992563"/>
          <p14:tracePt t="22752" x="3892550" y="3979863"/>
          <p14:tracePt t="22755" x="3867150" y="3967163"/>
          <p14:tracePt t="22762" x="3856038" y="3929063"/>
          <p14:tracePt t="22769" x="3830638" y="3916363"/>
          <p14:tracePt t="22776" x="3830638" y="3905250"/>
          <p14:tracePt t="22784" x="3805238" y="3879850"/>
          <p14:tracePt t="22789" x="3805238" y="3867150"/>
          <p14:tracePt t="22797" x="3779838" y="3841750"/>
          <p14:tracePt t="22804" x="3779838" y="3816350"/>
          <p14:tracePt t="22810" x="3779838" y="3803650"/>
          <p14:tracePt t="22818" x="3767138" y="3792538"/>
          <p14:tracePt t="22824" x="3756025" y="3767138"/>
          <p14:tracePt t="22834" x="3756025" y="3741738"/>
          <p14:tracePt t="22838" x="3756025" y="3729038"/>
          <p14:tracePt t="22845" x="3756025" y="3703638"/>
          <p14:tracePt t="22851" x="3756025" y="3692525"/>
          <p14:tracePt t="22858" x="3756025" y="3679825"/>
          <p14:tracePt t="22867" x="3756025" y="3667125"/>
          <p14:tracePt t="22872" x="3756025" y="3641725"/>
          <p14:tracePt t="22880" x="3756025" y="3616325"/>
          <p14:tracePt t="22900" x="3756025" y="3579813"/>
          <p14:tracePt t="22906" x="3756025" y="3554413"/>
          <p14:tracePt t="22914" x="3756025" y="3541713"/>
          <p14:tracePt t="22920" x="3756025" y="3529013"/>
          <p14:tracePt t="22927" x="3756025" y="3516313"/>
          <p14:tracePt t="22935" x="3756025" y="3490913"/>
          <p14:tracePt t="22941" x="3767138" y="3467100"/>
          <p14:tracePt t="22950" x="3767138" y="3441700"/>
          <p14:tracePt t="22954" x="3779838" y="3416300"/>
          <p14:tracePt t="22961" x="3779838" y="3378200"/>
          <p14:tracePt t="22967" x="3792538" y="3354388"/>
          <p14:tracePt t="22975" x="3805238" y="3328988"/>
          <p14:tracePt t="22984" x="3817938" y="3303588"/>
          <p14:tracePt t="22988" x="3817938" y="3267075"/>
          <p14:tracePt t="22996" x="3830638" y="3254375"/>
          <p14:tracePt t="23003" x="3843338" y="3241675"/>
          <p14:tracePt t="23009" x="3843338" y="3228975"/>
          <p14:tracePt t="23017" x="3856038" y="3216275"/>
          <p14:tracePt t="23023" x="3867150" y="3190875"/>
          <p14:tracePt t="23031" x="3892550" y="3165475"/>
          <p14:tracePt t="23037" x="3892550" y="3154363"/>
          <p14:tracePt t="23044" x="3917950" y="3128963"/>
          <p14:tracePt t="23051" x="3943350" y="3090863"/>
          <p14:tracePt t="23057" x="3968750" y="3054350"/>
          <p14:tracePt t="23067" x="3979863" y="3016250"/>
          <p14:tracePt t="23071" x="4005263" y="2952750"/>
          <p14:tracePt t="23078" x="4030663" y="2916238"/>
          <p14:tracePt t="23085" x="4043363" y="2878138"/>
          <p14:tracePt t="23092" x="4056063" y="2840038"/>
          <p14:tracePt t="23100" x="4068763" y="2803525"/>
          <p14:tracePt t="23105" x="4081463" y="2778125"/>
          <p14:tracePt t="23114" x="4105275" y="2752725"/>
          <p14:tracePt t="23119" x="4130675" y="2716213"/>
          <p14:tracePt t="23126" x="4168775" y="2678113"/>
          <p14:tracePt t="23134" x="4192588" y="2652713"/>
          <p14:tracePt t="23140" x="4230688" y="2616200"/>
          <p14:tracePt t="23147" x="4305300" y="2590800"/>
          <p14:tracePt t="23154" x="4381500" y="2565400"/>
          <p14:tracePt t="23161" x="4456113" y="2527300"/>
          <p14:tracePt t="23167" x="4543425" y="2465388"/>
          <p14:tracePt t="23174" x="4619625" y="2414588"/>
          <p14:tracePt t="23184" x="4694238" y="2378075"/>
          <p14:tracePt t="23188" x="4756150" y="2339975"/>
          <p14:tracePt t="23195" x="4832350" y="2303463"/>
          <p14:tracePt t="23202" x="4868863" y="2265363"/>
          <p14:tracePt t="23208" x="4919663" y="2227263"/>
          <p14:tracePt t="23216" x="4968875" y="2201863"/>
          <p14:tracePt t="23222" x="5019675" y="2178050"/>
          <p14:tracePt t="23230" x="5068888" y="2152650"/>
          <p14:tracePt t="23237" x="5132388" y="2127250"/>
          <p14:tracePt t="23243" x="5207000" y="2101850"/>
          <p14:tracePt t="23250" x="5270500" y="2078038"/>
          <p14:tracePt t="23257" x="5345113" y="2052638"/>
          <p14:tracePt t="23263" x="5432425" y="2027238"/>
          <p14:tracePt t="23271" x="5519738" y="2014538"/>
          <p14:tracePt t="23277" x="5607050" y="1989138"/>
          <p14:tracePt t="23284" x="5695950" y="1952625"/>
          <p14:tracePt t="23292" x="5783263" y="1914525"/>
          <p14:tracePt t="23300" x="5895975" y="1876425"/>
          <p14:tracePt t="23305" x="6008688" y="1865313"/>
          <p14:tracePt t="23312" x="6134100" y="1852613"/>
          <p14:tracePt t="23319" x="6234113" y="1839913"/>
          <p14:tracePt t="23325" x="6334125" y="1827213"/>
          <p14:tracePt t="23334" x="6421438" y="1827213"/>
          <p14:tracePt t="23339" x="6508750" y="1814513"/>
          <p14:tracePt t="23347" x="6584950" y="1814513"/>
          <p14:tracePt t="23353" x="6646863" y="1801813"/>
          <p14:tracePt t="23360" x="6746875" y="1801813"/>
          <p14:tracePt t="23367" x="6821488" y="1801813"/>
          <p14:tracePt t="23373" x="6946900" y="1801813"/>
          <p14:tracePt t="23383" x="7059613" y="1801813"/>
          <p14:tracePt t="23388" x="7159625" y="1801813"/>
          <p14:tracePt t="23394" x="7259638" y="1801813"/>
          <p14:tracePt t="23401" x="7348538" y="1801813"/>
          <p14:tracePt t="23408" x="7435850" y="1814513"/>
          <p14:tracePt t="23417" x="7523163" y="1827213"/>
          <p14:tracePt t="23421" x="7585075" y="1839913"/>
          <p14:tracePt t="23429" x="7673975" y="1865313"/>
          <p14:tracePt t="23434" x="7761288" y="1889125"/>
          <p14:tracePt t="23442" x="7848600" y="1914525"/>
          <p14:tracePt t="23450" x="7923213" y="1952625"/>
          <p14:tracePt t="23456" x="7999413" y="1989138"/>
          <p14:tracePt t="23463" x="8061325" y="2027238"/>
          <p14:tracePt t="23469" x="8123238" y="2065338"/>
          <p14:tracePt t="23477" x="8174038" y="2114550"/>
          <p14:tracePt t="23484" x="8235950" y="2165350"/>
          <p14:tracePt t="23490" x="8312150" y="2190750"/>
          <p14:tracePt t="23497" x="8374063" y="2227263"/>
          <p14:tracePt t="23504" x="8412163" y="2265363"/>
          <p14:tracePt t="23511" x="8474075" y="2303463"/>
          <p14:tracePt t="23517" x="8499475" y="2314575"/>
          <p14:tracePt t="23524" x="8537575" y="2339975"/>
          <p14:tracePt t="23534" x="8586788" y="2365375"/>
          <p14:tracePt t="23538" x="8574088" y="2365375"/>
          <p14:tracePt t="23545" x="8699500" y="2465388"/>
          <p14:tracePt t="23552" x="8650288" y="2403475"/>
          <p14:tracePt t="23559" x="8799513" y="2616200"/>
          <p14:tracePt t="23567" x="8850313" y="2716213"/>
          <p14:tracePt t="23572" x="8886825" y="2778125"/>
          <p14:tracePt t="23579" x="8912225" y="2840038"/>
          <p14:tracePt t="23587" x="8937625" y="2903538"/>
          <p14:tracePt t="23593" x="8963025" y="2978150"/>
          <p14:tracePt t="23601" x="8975725" y="3028950"/>
          <p14:tracePt t="23607" x="8986838" y="3090863"/>
          <p14:tracePt t="23616" x="8999538" y="3128963"/>
          <p14:tracePt t="23621" x="9012238" y="3165475"/>
          <p14:tracePt t="23627" x="9037638" y="3203575"/>
          <p14:tracePt t="23635" x="9037638" y="3254375"/>
          <p14:tracePt t="23641" x="9037638" y="3290888"/>
          <p14:tracePt t="23650" x="9050338" y="3367088"/>
          <p14:tracePt t="23655" x="9050338" y="3429000"/>
          <p14:tracePt t="23662" x="9063038" y="3479800"/>
          <p14:tracePt t="23669" x="9063038" y="3554413"/>
          <p14:tracePt t="23676" x="9063038" y="3616325"/>
          <p14:tracePt t="23684" x="9063038" y="3703638"/>
          <p14:tracePt t="23689" x="9063038" y="3779838"/>
          <p14:tracePt t="23697" x="9050338" y="3854450"/>
          <p14:tracePt t="23703" x="9050338" y="3941763"/>
          <p14:tracePt t="23710" x="9037638" y="4017963"/>
          <p14:tracePt t="23718" x="9037638" y="4092575"/>
          <p14:tracePt t="23724" x="9024938" y="4167188"/>
          <p14:tracePt t="23733" x="8999538" y="4267200"/>
          <p14:tracePt t="23737" x="8986838" y="4354513"/>
          <p14:tracePt t="23744" x="8963025" y="4479925"/>
          <p14:tracePt t="23751" x="8937625" y="4579938"/>
          <p14:tracePt t="23758" x="8912225" y="4679950"/>
          <p14:tracePt t="23767" x="8874125" y="4805363"/>
          <p14:tracePt t="23772" x="8837613" y="4930775"/>
          <p14:tracePt t="23779" x="8786813" y="5030788"/>
          <p14:tracePt t="23786" x="8724900" y="5143500"/>
          <p14:tracePt t="23792" x="8674100" y="5230813"/>
          <p14:tracePt t="23801" x="8624888" y="5318125"/>
          <p14:tracePt t="23807" x="8561388" y="5394325"/>
          <p14:tracePt t="23814" x="8499475" y="5468938"/>
          <p14:tracePt t="23820" x="8435975" y="5530850"/>
          <p14:tracePt t="23827" x="8374063" y="5594350"/>
          <p14:tracePt t="23834" x="8312150" y="5656263"/>
          <p14:tracePt t="23842" x="8235950" y="5719763"/>
          <p14:tracePt t="23850" x="8161338" y="5781675"/>
          <p14:tracePt t="23854" x="8061325" y="5868988"/>
          <p14:tracePt t="23861" x="7961313" y="5919788"/>
          <p14:tracePt t="23867" x="7835900" y="5969000"/>
          <p14:tracePt t="23875" x="7723188" y="6019800"/>
          <p14:tracePt t="23883" x="7610475" y="6056313"/>
          <p14:tracePt t="23888" x="7497763" y="6081713"/>
          <p14:tracePt t="23903" x="7348538" y="6119813"/>
          <p14:tracePt t="23909" x="7272338" y="6145213"/>
          <p14:tracePt t="23917" x="7185025" y="6169025"/>
          <p14:tracePt t="23923" x="7110413" y="6181725"/>
          <p14:tracePt t="23930" x="7010400" y="6207125"/>
          <p14:tracePt t="23938" x="6921500" y="6219825"/>
          <p14:tracePt t="23943" x="6834188" y="6245225"/>
          <p14:tracePt t="23950" x="6734175" y="6257925"/>
          <p14:tracePt t="23957" x="6646863" y="6257925"/>
          <p14:tracePt t="23967" x="6559550" y="6269038"/>
          <p14:tracePt t="23972" x="6508750" y="6269038"/>
          <p14:tracePt t="23978" x="6446838" y="6281738"/>
          <p14:tracePt t="23985" x="6359525" y="6281738"/>
          <p14:tracePt t="23991" x="6270625" y="6281738"/>
          <p14:tracePt t="24000" x="6170613" y="6269038"/>
          <p14:tracePt t="24006" x="6083300" y="6257925"/>
          <p14:tracePt t="24013" x="5983288" y="6245225"/>
          <p14:tracePt t="24020" x="5895975" y="6245225"/>
          <p14:tracePt t="24026" x="5808663" y="6219825"/>
          <p14:tracePt t="24033" x="5732463" y="6194425"/>
          <p14:tracePt t="24040" x="5670550" y="6157913"/>
          <p14:tracePt t="24046" x="5595938" y="6119813"/>
          <p14:tracePt t="24054" x="5495925" y="6069013"/>
          <p14:tracePt t="24060" x="5394325" y="6019800"/>
          <p14:tracePt t="24067" x="5294313" y="5981700"/>
          <p14:tracePt t="24074" x="5181600" y="5932488"/>
          <p14:tracePt t="24084" x="5081588" y="5881688"/>
          <p14:tracePt t="24089" x="4981575" y="5819775"/>
          <p14:tracePt t="24095" x="4906963" y="5768975"/>
          <p14:tracePt t="24102" x="4832350" y="5719763"/>
          <p14:tracePt t="24108" x="4756150" y="5668963"/>
          <p14:tracePt t="24117" x="4694238" y="5607050"/>
          <p14:tracePt t="24123" x="4606925" y="5518150"/>
          <p14:tracePt t="24129" x="4506913" y="5456238"/>
          <p14:tracePt t="24136" x="4430713" y="5394325"/>
          <p14:tracePt t="24143" x="4343400" y="5305425"/>
          <p14:tracePt t="24150" x="4268788" y="5230813"/>
          <p14:tracePt t="24157" x="4181475" y="5156200"/>
          <p14:tracePt t="24164" x="4105275" y="5068888"/>
          <p14:tracePt t="24170" x="4056063" y="4992688"/>
          <p14:tracePt t="24177" x="4005263" y="4943475"/>
          <p14:tracePt t="24184" x="3956050" y="4830763"/>
          <p14:tracePt t="24191" x="3917950" y="4743450"/>
          <p14:tracePt t="24200" x="3879850" y="4656138"/>
          <p14:tracePt t="24205" x="3867150" y="4592638"/>
          <p14:tracePt t="24211" x="3843338" y="4518025"/>
          <p14:tracePt t="24218" x="3817938" y="4430713"/>
          <p14:tracePt t="24224" x="3805238" y="4330700"/>
          <p14:tracePt t="24231" x="3792538" y="4205288"/>
          <p14:tracePt t="24237" x="3779838" y="4092575"/>
          <p14:tracePt t="24244" x="3767138" y="3967163"/>
          <p14:tracePt t="24251" x="3756025" y="3854450"/>
          <p14:tracePt t="24258" x="3756025" y="3754438"/>
          <p14:tracePt t="24265" x="3743325" y="3654425"/>
          <p14:tracePt t="24272" x="3743325" y="3554413"/>
          <p14:tracePt t="24280" x="3743325" y="3467100"/>
          <p14:tracePt t="24286" x="3756025" y="3378200"/>
          <p14:tracePt t="24294" x="3779838" y="3290888"/>
          <p14:tracePt t="24300" x="3792538" y="3216275"/>
          <p14:tracePt t="24308" x="3817938" y="3165475"/>
          <p14:tracePt t="24317" x="3856038" y="3103563"/>
          <p14:tracePt t="24322" x="3867150" y="3028950"/>
          <p14:tracePt t="24328" x="3905250" y="2952750"/>
          <p14:tracePt t="24336" x="3943350" y="2865438"/>
          <p14:tracePt t="24342" x="3979863" y="2790825"/>
          <p14:tracePt t="24350" x="4043363" y="2703513"/>
          <p14:tracePt t="24355" x="4130675" y="2640013"/>
          <p14:tracePt t="24362" x="4243388" y="2552700"/>
          <p14:tracePt t="24370" x="4343400" y="2490788"/>
          <p14:tracePt t="24376" x="4468813" y="2414588"/>
          <p14:tracePt t="24384" x="4581525" y="2327275"/>
          <p14:tracePt t="24390" x="4668838" y="2239963"/>
          <p14:tracePt t="24401" x="4781550" y="2165350"/>
          <p14:tracePt t="24404" x="4881563" y="2101850"/>
          <p14:tracePt t="24411" x="4994275" y="2039938"/>
          <p14:tracePt t="24418" x="5106988" y="1978025"/>
          <p14:tracePt t="24424" x="5219700" y="1927225"/>
          <p14:tracePt t="24434" x="5332413" y="1865313"/>
          <p14:tracePt t="24439" x="5432425" y="1827213"/>
          <p14:tracePt t="24445" x="5532438" y="1801813"/>
          <p14:tracePt t="24452" x="5645150" y="1765300"/>
          <p14:tracePt t="24458" x="5745163" y="1727200"/>
          <p14:tracePt t="24468" x="5857875" y="1689100"/>
          <p14:tracePt t="24473" x="5957888" y="1676400"/>
          <p14:tracePt t="24480" x="6070600" y="1676400"/>
          <p14:tracePt t="24487" x="6170613" y="1676400"/>
          <p14:tracePt t="24494" x="6270625" y="1676400"/>
          <p14:tracePt t="24501" x="6359525" y="1676400"/>
          <p14:tracePt t="24508" x="6434138" y="1701800"/>
          <p14:tracePt t="24515" x="6496050" y="1714500"/>
          <p14:tracePt t="24521" x="6584950" y="1739900"/>
          <p14:tracePt t="24528" x="6646863" y="1739900"/>
          <p14:tracePt t="24536" x="6746875" y="1776413"/>
          <p14:tracePt t="24544" x="6872288" y="1801813"/>
          <p14:tracePt t="24552" x="6985000" y="1827213"/>
          <p14:tracePt t="24557" x="7097713" y="1852613"/>
          <p14:tracePt t="24563" x="7197725" y="1889125"/>
          <p14:tracePt t="24568" x="7323138" y="1927225"/>
          <p14:tracePt t="24576" x="7423150" y="1965325"/>
          <p14:tracePt t="24584" x="7510463" y="2027238"/>
          <p14:tracePt t="24591" x="7623175" y="2078038"/>
          <p14:tracePt t="24596" x="7723188" y="2139950"/>
          <p14:tracePt t="24603" x="7848600" y="2190750"/>
          <p14:tracePt t="24610" x="7935913" y="2252663"/>
          <p14:tracePt t="24618" x="8010525" y="2314575"/>
          <p14:tracePt t="24624" x="8086725" y="2390775"/>
          <p14:tracePt t="24631" x="8161338" y="2452688"/>
          <p14:tracePt t="24638" x="8212138" y="2516188"/>
          <p14:tracePt t="24644" x="8248650" y="2552700"/>
          <p14:tracePt t="24650" x="8299450" y="2616200"/>
          <p14:tracePt t="24659" x="8348663" y="2678113"/>
          <p14:tracePt t="24668" x="8399463" y="2752725"/>
          <p14:tracePt t="24672" x="8435975" y="2828925"/>
          <p14:tracePt t="24678" x="8474075" y="2903538"/>
          <p14:tracePt t="24687" x="8512175" y="2978150"/>
          <p14:tracePt t="24692" x="8537575" y="3065463"/>
          <p14:tracePt t="24700" x="8561388" y="3154363"/>
          <p14:tracePt t="24707" x="8574088" y="3241675"/>
          <p14:tracePt t="24713" x="8586788" y="3316288"/>
          <p14:tracePt t="24720" x="8599488" y="3390900"/>
          <p14:tracePt t="24726" x="8612188" y="3490913"/>
          <p14:tracePt t="24735" x="8612188" y="3567113"/>
          <p14:tracePt t="24740" x="8612188" y="3641725"/>
          <p14:tracePt t="24751" x="8612188" y="3716338"/>
          <p14:tracePt t="24755" x="8612188" y="3779838"/>
          <p14:tracePt t="24761" x="8599488" y="3841750"/>
          <p14:tracePt t="24768" x="8574088" y="3916363"/>
          <p14:tracePt t="24775" x="8561388" y="3992563"/>
          <p14:tracePt t="24784" x="8548688" y="4067175"/>
          <p14:tracePt t="24788" x="8537575" y="4167188"/>
          <p14:tracePt t="24796" x="8537575" y="4254500"/>
          <p14:tracePt t="24802" x="8524875" y="4341813"/>
          <p14:tracePt t="24809" x="8512175" y="4405313"/>
          <p14:tracePt t="24818" x="8486775" y="4479925"/>
          <p14:tracePt t="24823" x="8474075" y="4543425"/>
          <p14:tracePt t="24831" x="8448675" y="4605338"/>
          <p14:tracePt t="24836" x="8435975" y="4667250"/>
          <p14:tracePt t="24844" x="8399463" y="4718050"/>
          <p14:tracePt t="24852" x="8361363" y="4768850"/>
          <p14:tracePt t="24860" x="8324850" y="4805363"/>
          <p14:tracePt t="24867" x="8286750" y="4843463"/>
          <p14:tracePt t="24872" x="8235950" y="4905375"/>
          <p14:tracePt t="24880" x="8199438" y="4943475"/>
          <p14:tracePt t="24885" x="8148638" y="4992688"/>
          <p14:tracePt t="24892" x="8086725" y="5043488"/>
          <p14:tracePt t="24902" x="8010525" y="5092700"/>
          <p14:tracePt t="24906" x="7935913" y="5130800"/>
          <p14:tracePt t="24912" x="7861300" y="5168900"/>
          <p14:tracePt t="24919" x="7773988" y="5218113"/>
          <p14:tracePt t="24926" x="7685088" y="5281613"/>
          <p14:tracePt t="24934" x="7572375" y="5318125"/>
          <p14:tracePt t="24940" x="7497763" y="5368925"/>
          <p14:tracePt t="24947" x="7410450" y="5430838"/>
          <p14:tracePt t="24954" x="7335838" y="5443538"/>
          <p14:tracePt t="24960" x="7259638" y="5481638"/>
          <p14:tracePt t="24968" x="7197725" y="5494338"/>
          <p14:tracePt t="24974" x="7123113" y="5518150"/>
          <p14:tracePt t="24984" x="7034213" y="5556250"/>
          <p14:tracePt t="24989" x="6959600" y="5568950"/>
          <p14:tracePt t="24995" x="6910388" y="5581650"/>
          <p14:tracePt t="25004" x="6834188" y="5594350"/>
          <p14:tracePt t="25009" x="6746875" y="5607050"/>
          <p14:tracePt t="25017" x="6696075" y="5619750"/>
          <p14:tracePt t="25023" x="6621463" y="5630863"/>
          <p14:tracePt t="25030" x="6546850" y="5630863"/>
          <p14:tracePt t="25035" x="6459538" y="5643563"/>
          <p14:tracePt t="25043" x="6383338" y="5656263"/>
          <p14:tracePt t="25051" x="6296025" y="5656263"/>
          <p14:tracePt t="25056" x="6246813" y="5656263"/>
          <p14:tracePt t="25064" x="6196013" y="5643563"/>
          <p14:tracePt t="25071" x="6146800" y="5643563"/>
          <p14:tracePt t="25077" x="6083300" y="5630863"/>
          <p14:tracePt t="25085" x="6057900" y="5630863"/>
          <p14:tracePt t="25091" x="6021388" y="5619750"/>
          <p14:tracePt t="25102" x="5983288" y="5607050"/>
          <p14:tracePt t="25106" x="5957888" y="5607050"/>
          <p14:tracePt t="25112" x="5932488" y="5607050"/>
          <p14:tracePt t="25118" x="5908675" y="5594350"/>
          <p14:tracePt t="25125" x="5870575" y="5581650"/>
          <p14:tracePt t="25134" x="5832475" y="5556250"/>
          <p14:tracePt t="25140" x="5808663" y="5530850"/>
          <p14:tracePt t="25147" x="5783263" y="5530850"/>
          <p14:tracePt t="25153" x="5745163" y="5518150"/>
          <p14:tracePt t="25160" x="5708650" y="5507038"/>
          <p14:tracePt t="25168" x="5670550" y="5494338"/>
          <p14:tracePt t="25173" x="5632450" y="5456238"/>
          <p14:tracePt t="25182" x="5595938" y="5430838"/>
          <p14:tracePt t="25187" x="5557838" y="5394325"/>
          <p14:tracePt t="25194" x="5532438" y="5368925"/>
          <p14:tracePt t="25202" x="5495925" y="5343525"/>
          <p14:tracePt t="25208" x="5470525" y="5330825"/>
          <p14:tracePt t="25217" x="5445125" y="5305425"/>
          <p14:tracePt t="25222" x="5419725" y="5268913"/>
          <p14:tracePt t="25229" x="5383213" y="5230813"/>
          <p14:tracePt t="25236" x="5357813" y="5194300"/>
          <p14:tracePt t="25242" x="5332413" y="5156200"/>
          <p14:tracePt t="25250" x="5307013" y="5118100"/>
          <p14:tracePt t="25256" x="5281613" y="5092700"/>
          <p14:tracePt t="25263" x="5257800" y="5068888"/>
          <p14:tracePt t="25270" x="5232400" y="5043488"/>
          <p14:tracePt t="25277" x="5219700" y="5005388"/>
          <p14:tracePt t="25284" x="5207000" y="4992688"/>
          <p14:tracePt t="25290" x="5181600" y="4968875"/>
          <p14:tracePt t="25298" x="5181600" y="4956175"/>
          <p14:tracePt t="25303" x="5157788" y="4943475"/>
          <p14:tracePt t="25311" x="5157788" y="4918075"/>
          <p14:tracePt t="25318" x="5145088" y="4868863"/>
          <p14:tracePt t="25325" x="5119688" y="4805363"/>
          <p14:tracePt t="25334" x="5119688" y="4756150"/>
          <p14:tracePt t="25338" x="5106988" y="4679950"/>
          <p14:tracePt t="25345" x="5094288" y="4630738"/>
          <p14:tracePt t="25351" x="5068888" y="4567238"/>
          <p14:tracePt t="25360" x="5057775" y="4492625"/>
          <p14:tracePt t="25368" x="5057775" y="4430713"/>
          <p14:tracePt t="25374" x="5045075" y="4379913"/>
          <p14:tracePt t="25380" x="5045075" y="4318000"/>
          <p14:tracePt t="25386" x="5045075" y="4279900"/>
          <p14:tracePt t="25393" x="5045075" y="4230688"/>
          <p14:tracePt t="25401" x="5045075" y="4179888"/>
          <p14:tracePt t="25407" x="5045075" y="4129088"/>
          <p14:tracePt t="25418" x="5045075" y="4054475"/>
          <p14:tracePt t="25421" x="5057775" y="3992563"/>
          <p14:tracePt t="25428" x="5068888" y="3905250"/>
          <p14:tracePt t="25434" x="5094288" y="3829050"/>
          <p14:tracePt t="25441" x="5119688" y="3741738"/>
          <p14:tracePt t="25452" x="5145088" y="3654425"/>
          <p14:tracePt t="25456" x="5157788" y="3579813"/>
          <p14:tracePt t="25462" x="5170488" y="3529013"/>
          <p14:tracePt t="25468" x="5194300" y="3479800"/>
          <p14:tracePt t="25478" x="5219700" y="3429000"/>
          <p14:tracePt t="25486" x="5232400" y="3403600"/>
          <p14:tracePt t="25490" x="5245100" y="3378200"/>
          <p14:tracePt t="25497" x="5257800" y="3354388"/>
          <p14:tracePt t="25502" x="5294313" y="3316288"/>
          <p14:tracePt t="25510" x="5307013" y="3278188"/>
          <p14:tracePt t="25518" x="5332413" y="3216275"/>
          <p14:tracePt t="25523" x="5370513" y="3178175"/>
          <p14:tracePt t="25534" x="5394325" y="3128963"/>
          <p14:tracePt t="25538" x="5445125" y="3090863"/>
          <p14:tracePt t="25544" x="5507038" y="3054350"/>
          <p14:tracePt t="25551" x="5595938" y="3016250"/>
          <p14:tracePt t="25558" x="5695950" y="2965450"/>
          <p14:tracePt t="25567" x="5783263" y="2928938"/>
          <p14:tracePt t="25573" x="5870575" y="2903538"/>
          <p14:tracePt t="25579" x="5970588" y="2865438"/>
          <p14:tracePt t="25586" x="6070600" y="2828925"/>
          <p14:tracePt t="25593" x="6134100" y="2828925"/>
          <p14:tracePt t="25601" x="6208713" y="2816225"/>
          <p14:tracePt t="25607" x="6308725" y="2778125"/>
          <p14:tracePt t="25613" x="6396038" y="2778125"/>
          <p14:tracePt t="25621" x="6483350" y="2778125"/>
          <p14:tracePt t="25627" x="6546850" y="2778125"/>
          <p14:tracePt t="25635" x="6621463" y="2778125"/>
          <p14:tracePt t="25640" x="6696075" y="2778125"/>
          <p14:tracePt t="25651" x="6746875" y="2778125"/>
          <p14:tracePt t="25654" x="6821488" y="2778125"/>
          <p14:tracePt t="25661" x="6872288" y="2790825"/>
          <p14:tracePt t="25668" x="6921500" y="2803525"/>
          <p14:tracePt t="25674" x="6959600" y="2816225"/>
          <p14:tracePt t="25684" x="7010400" y="2840038"/>
          <p14:tracePt t="25689" x="7072313" y="2852738"/>
          <p14:tracePt t="25696" x="7146925" y="2890838"/>
          <p14:tracePt t="25701" x="7197725" y="2916238"/>
          <p14:tracePt t="25710" x="7259638" y="2965450"/>
          <p14:tracePt t="25717" x="7335838" y="3003550"/>
          <p14:tracePt t="25723" x="7397750" y="3054350"/>
          <p14:tracePt t="25731" x="7435850" y="3090863"/>
          <p14:tracePt t="25736" x="7485063" y="3128963"/>
          <p14:tracePt t="25743" x="7523163" y="3178175"/>
          <p14:tracePt t="25751" x="7548563" y="3203575"/>
          <p14:tracePt t="25757" x="7561263" y="3228975"/>
          <p14:tracePt t="25765" x="7585075" y="3254375"/>
          <p14:tracePt t="25771" x="7585075" y="3267075"/>
          <p14:tracePt t="25778" x="7597775" y="3278188"/>
          <p14:tracePt t="25784" x="7610475" y="3316288"/>
          <p14:tracePt t="25791" x="7623175" y="3328988"/>
          <p14:tracePt t="25801" x="7635875" y="3354388"/>
          <p14:tracePt t="25811" x="7673975" y="3403600"/>
          <p14:tracePt t="25820" x="7685088" y="3429000"/>
          <p14:tracePt t="25826" x="7685088" y="3454400"/>
          <p14:tracePt t="25835" x="7697788" y="3479800"/>
          <p14:tracePt t="25840" x="7697788" y="3490913"/>
          <p14:tracePt t="25847" x="7710488" y="3503613"/>
          <p14:tracePt t="25853" x="7710488" y="3529013"/>
          <p14:tracePt t="25860" x="7723188" y="3541713"/>
          <p14:tracePt t="25868" x="7723188" y="3554413"/>
          <p14:tracePt t="25874" x="7735888" y="3554413"/>
          <p14:tracePt t="25887" x="7735888" y="3567113"/>
          <p14:tracePt t="25895" x="7735888" y="3579813"/>
          <p14:tracePt t="25901" x="7723188" y="3590925"/>
          <p14:tracePt t="25908" x="7723188" y="3603625"/>
          <p14:tracePt t="25918" x="7723188" y="3616325"/>
          <p14:tracePt t="25922" x="7710488" y="3629025"/>
          <p14:tracePt t="25930" x="7710488" y="3641725"/>
          <p14:tracePt t="25937" x="7697788" y="3654425"/>
          <p14:tracePt t="25943" x="7685088" y="3667125"/>
          <p14:tracePt t="25951" x="7685088" y="3679825"/>
          <p14:tracePt t="25956" x="7673975" y="3692525"/>
          <p14:tracePt t="25963" x="7673975" y="3703638"/>
          <p14:tracePt t="25970" x="7673975" y="3716338"/>
          <p14:tracePt t="25977" x="7661275" y="3729038"/>
          <p14:tracePt t="25985" x="7648575" y="3767138"/>
          <p14:tracePt t="25990" x="7635875" y="3792538"/>
          <p14:tracePt t="26005" x="7610475" y="3816350"/>
          <p14:tracePt t="26011" x="7610475" y="3829050"/>
          <p14:tracePt t="26018" x="7585075" y="3841750"/>
          <p14:tracePt t="26025" x="7585075" y="3854450"/>
          <p14:tracePt t="26035" x="7572375" y="3867150"/>
          <p14:tracePt t="26039" x="7572375" y="3879850"/>
          <p14:tracePt t="26054" x="7561263" y="3892550"/>
          <p14:tracePt t="26059" x="7548563" y="3905250"/>
          <p14:tracePt t="26068" x="7535863" y="3916363"/>
          <p14:tracePt t="26081" x="7523163" y="3916363"/>
          <p14:tracePt t="26094" x="7510463" y="3916363"/>
          <p14:tracePt t="26101" x="7510463" y="3929063"/>
          <p14:tracePt t="26107" x="7497763" y="3929063"/>
          <p14:tracePt t="26117" x="7485063" y="3929063"/>
          <p14:tracePt t="26121" x="7485063" y="3941763"/>
          <p14:tracePt t="26128" x="7459663" y="3941763"/>
          <p14:tracePt t="26134" x="7435850" y="3941763"/>
          <p14:tracePt t="26141" x="7410450" y="3954463"/>
          <p14:tracePt t="26150" x="7397750" y="3954463"/>
          <p14:tracePt t="26155" x="7372350" y="3967163"/>
          <p14:tracePt t="26163" x="7359650" y="3967163"/>
          <p14:tracePt t="26177" x="7348538" y="3967163"/>
          <p14:tracePt t="26198" x="7335838" y="3967163"/>
          <p14:tracePt t="26204" x="7335838" y="3979863"/>
          <p14:tracePt t="41608" x="7335838" y="4005263"/>
          <p14:tracePt t="41614" x="7297738" y="4067175"/>
          <p14:tracePt t="41621" x="7246938" y="4129088"/>
          <p14:tracePt t="41628" x="7185025" y="4205288"/>
          <p14:tracePt t="41635" x="7134225" y="4279900"/>
          <p14:tracePt t="41642" x="7085013" y="4341813"/>
          <p14:tracePt t="41649" x="7021513" y="4418013"/>
          <p14:tracePt t="41655" x="6972300" y="4479925"/>
          <p14:tracePt t="41663" x="6910388" y="4543425"/>
          <p14:tracePt t="41669" x="6872288" y="4618038"/>
          <p14:tracePt t="41676" x="6821488" y="4667250"/>
          <p14:tracePt t="41683" x="6784975" y="4730750"/>
          <p14:tracePt t="41690" x="6734175" y="4792663"/>
          <p14:tracePt t="41700" x="6672263" y="4856163"/>
          <p14:tracePt t="41704" x="6608763" y="4918075"/>
          <p14:tracePt t="41711" x="6534150" y="4981575"/>
          <p14:tracePt t="41716" x="6446838" y="5030788"/>
          <p14:tracePt t="41724" x="6370638" y="5068888"/>
          <p14:tracePt t="41733" x="6283325" y="5105400"/>
          <p14:tracePt t="41738" x="6196013" y="5130800"/>
          <p14:tracePt t="41745" x="6096000" y="5168900"/>
          <p14:tracePt t="41752" x="6021388" y="5205413"/>
          <p14:tracePt t="41759" x="5957888" y="5230813"/>
          <p14:tracePt t="41766" x="5883275" y="5243513"/>
          <p14:tracePt t="41772" x="5821363" y="5243513"/>
          <p14:tracePt t="41780" x="5732463" y="5243513"/>
          <p14:tracePt t="41787" x="5645150" y="5243513"/>
          <p14:tracePt t="41793" x="5557838" y="5243513"/>
          <p14:tracePt t="41799" x="5495925" y="5243513"/>
          <p14:tracePt t="41807" x="5419725" y="5256213"/>
          <p14:tracePt t="41816" x="5357813" y="5256213"/>
          <p14:tracePt t="41820" x="5281613" y="5256213"/>
          <p14:tracePt t="41827" x="5219700" y="5243513"/>
          <p14:tracePt t="41835" x="5145088" y="5230813"/>
          <p14:tracePt t="41841" x="5094288" y="5230813"/>
          <p14:tracePt t="41849" x="5006975" y="5218113"/>
          <p14:tracePt t="41855" x="4919663" y="5205413"/>
          <p14:tracePt t="41862" x="4832350" y="5194300"/>
          <p14:tracePt t="41869" x="4756150" y="5156200"/>
          <p14:tracePt t="41875" x="4656138" y="5130800"/>
          <p14:tracePt t="41883" x="4581525" y="5092700"/>
          <p14:tracePt t="41900" x="4430713" y="5030788"/>
          <p14:tracePt t="41904" x="4381500" y="5005388"/>
          <p14:tracePt t="41910" x="4318000" y="4981575"/>
          <p14:tracePt t="41916" x="4268788" y="4943475"/>
          <p14:tracePt t="41924" x="4217988" y="4905375"/>
          <p14:tracePt t="41933" x="4156075" y="4868863"/>
          <p14:tracePt t="41937" x="4081463" y="4818063"/>
          <p14:tracePt t="41944" x="4005263" y="4768850"/>
          <p14:tracePt t="41951" x="3943350" y="4718050"/>
          <p14:tracePt t="41958" x="3892550" y="4667250"/>
          <p14:tracePt t="41966" x="3830638" y="4618038"/>
          <p14:tracePt t="41971" x="3779838" y="4579938"/>
          <p14:tracePt t="41979" x="3756025" y="4554538"/>
          <p14:tracePt t="41985" x="3730625" y="4530725"/>
          <p14:tracePt t="41992" x="3705225" y="4492625"/>
          <p14:tracePt t="42000" x="3692525" y="4479925"/>
          <p14:tracePt t="42006" x="3667125" y="4454525"/>
          <p14:tracePt t="42014" x="3654425" y="4418013"/>
          <p14:tracePt t="42019" x="3630613" y="4392613"/>
          <p14:tracePt t="42027" x="3605213" y="4354513"/>
          <p14:tracePt t="42033" x="3579813" y="4318000"/>
          <p14:tracePt t="42040" x="3567113" y="4267200"/>
          <p14:tracePt t="42050" x="3541713" y="4217988"/>
          <p14:tracePt t="42056" x="3505200" y="4167188"/>
          <p14:tracePt t="42061" x="3479800" y="4129088"/>
          <p14:tracePt t="42068" x="3467100" y="4092575"/>
          <p14:tracePt t="42075" x="3454400" y="4029075"/>
          <p14:tracePt t="42083" x="3429000" y="3992563"/>
          <p14:tracePt t="42088" x="3429000" y="3967163"/>
          <p14:tracePt t="42096" x="3417888" y="3941763"/>
          <p14:tracePt t="42103" x="3417888" y="3916363"/>
          <p14:tracePt t="42109" x="3405188" y="3879850"/>
          <p14:tracePt t="42117" x="3405188" y="3841750"/>
          <p14:tracePt t="42123" x="3405188" y="3792538"/>
          <p14:tracePt t="42132" x="3405188" y="3716338"/>
          <p14:tracePt t="42136" x="3417888" y="3641725"/>
          <p14:tracePt t="42143" x="3429000" y="3541713"/>
          <p14:tracePt t="42151" x="3441700" y="3454400"/>
          <p14:tracePt t="42157" x="3454400" y="3354388"/>
          <p14:tracePt t="42166" x="3492500" y="3254375"/>
          <p14:tracePt t="42170" x="3517900" y="3165475"/>
          <p14:tracePt t="42178" x="3554413" y="3054350"/>
          <p14:tracePt t="42185" x="3592513" y="2978150"/>
          <p14:tracePt t="42191" x="3630613" y="2903538"/>
          <p14:tracePt t="42200" x="3667125" y="2816225"/>
          <p14:tracePt t="42205" x="3730625" y="2728913"/>
          <p14:tracePt t="42212" x="3817938" y="2616200"/>
          <p14:tracePt t="42219" x="3905250" y="2527300"/>
          <p14:tracePt t="42226" x="4017963" y="2414588"/>
          <p14:tracePt t="42233" x="4143375" y="2314575"/>
          <p14:tracePt t="42239" x="4256088" y="2201863"/>
          <p14:tracePt t="42249" x="4381500" y="2114550"/>
          <p14:tracePt t="42254" x="4506913" y="2014538"/>
          <p14:tracePt t="42260" x="4630738" y="1927225"/>
          <p14:tracePt t="42266" x="4768850" y="1827213"/>
          <p14:tracePt t="42273" x="4894263" y="1765300"/>
          <p14:tracePt t="42283" x="5032375" y="1689100"/>
          <p14:tracePt t="42288" x="5181600" y="1639888"/>
          <p14:tracePt t="42295" x="5307013" y="1589088"/>
          <p14:tracePt t="42302" x="5445125" y="1527175"/>
          <p14:tracePt t="42308" x="5607050" y="1463675"/>
          <p14:tracePt t="42316" x="5770563" y="1401763"/>
          <p14:tracePt t="42321" x="5932488" y="1363663"/>
          <p14:tracePt t="42330" x="6070600" y="1327150"/>
          <p14:tracePt t="42335" x="6183313" y="1314450"/>
          <p14:tracePt t="42343" x="6296025" y="1314450"/>
          <p14:tracePt t="42350" x="6421438" y="1314450"/>
          <p14:tracePt t="42356" x="6521450" y="1314450"/>
          <p14:tracePt t="42366" x="6646863" y="1314450"/>
          <p14:tracePt t="42370" x="6797675" y="1314450"/>
          <p14:tracePt t="42378" x="6934200" y="1339850"/>
          <p14:tracePt t="42384" x="7046913" y="1350963"/>
          <p14:tracePt t="42390" x="7172325" y="1389063"/>
          <p14:tracePt t="42399" x="7297738" y="1427163"/>
          <p14:tracePt t="42404" x="7397750" y="1476375"/>
          <p14:tracePt t="42411" x="7523163" y="1527175"/>
          <p14:tracePt t="42418" x="7623175" y="1563688"/>
          <p14:tracePt t="42425" x="7735888" y="1601788"/>
          <p14:tracePt t="42433" x="7823200" y="1627188"/>
          <p14:tracePt t="42439" x="7874000" y="1663700"/>
          <p14:tracePt t="42446" x="7935913" y="1689100"/>
          <p14:tracePt t="42452" x="7999413" y="1727200"/>
          <p14:tracePt t="42459" x="8061325" y="1776413"/>
          <p14:tracePt t="42466" x="8110538" y="1827213"/>
          <p14:tracePt t="42473" x="8161338" y="1876425"/>
          <p14:tracePt t="42482" x="8223250" y="1914525"/>
          <p14:tracePt t="42487" x="8261350" y="1965325"/>
          <p14:tracePt t="42494" x="8312150" y="2014538"/>
          <p14:tracePt t="42500" x="8361363" y="2065338"/>
          <p14:tracePt t="42508" x="8412163" y="2127250"/>
          <p14:tracePt t="42516" x="8474075" y="2190750"/>
          <p14:tracePt t="42522" x="8537575" y="2265363"/>
          <p14:tracePt t="42528" x="8586788" y="2339975"/>
          <p14:tracePt t="42535" x="8637588" y="2403475"/>
          <p14:tracePt t="42542" x="8686800" y="2478088"/>
          <p14:tracePt t="42549" x="8724900" y="2552700"/>
          <p14:tracePt t="42555" x="8763000" y="2652713"/>
          <p14:tracePt t="42563" x="8799513" y="2752725"/>
          <p14:tracePt t="42570" x="8824913" y="2840038"/>
          <p14:tracePt t="42576" x="8850313" y="2903538"/>
          <p14:tracePt t="42583" x="8874125" y="2978150"/>
          <p14:tracePt t="42590" x="8899525" y="3054350"/>
          <p14:tracePt t="42599" x="8912225" y="3103563"/>
          <p14:tracePt t="42605" x="8924925" y="3178175"/>
          <p14:tracePt t="42610" x="8937625" y="3254375"/>
          <p14:tracePt t="42616" x="8963025" y="3316288"/>
          <p14:tracePt t="42624" x="8963025" y="3403600"/>
          <p14:tracePt t="42632" x="8963025" y="3490913"/>
          <p14:tracePt t="42638" x="8963025" y="3590925"/>
          <p14:tracePt t="42645" x="8950325" y="3679825"/>
          <p14:tracePt t="42652" x="8937625" y="3779838"/>
          <p14:tracePt t="42658" x="8924925" y="3879850"/>
          <p14:tracePt t="42667" x="8899525" y="3967163"/>
          <p14:tracePt t="42672" x="8874125" y="4054475"/>
          <p14:tracePt t="42680" x="8850313" y="4141788"/>
          <p14:tracePt t="42686" x="8837613" y="4241800"/>
          <p14:tracePt t="42692" x="8799513" y="4318000"/>
          <p14:tracePt t="42699" x="8763000" y="4379913"/>
          <p14:tracePt t="42706" x="8724900" y="4454525"/>
          <p14:tracePt t="42717" x="8686800" y="4518025"/>
          <p14:tracePt t="42722" x="8612188" y="4592638"/>
          <p14:tracePt t="42727" x="8561388" y="4667250"/>
          <p14:tracePt t="42733" x="8486775" y="4718050"/>
          <p14:tracePt t="42741" x="8412163" y="4779963"/>
          <p14:tracePt t="42749" x="8335963" y="4830763"/>
          <p14:tracePt t="42754" x="8261350" y="4892675"/>
          <p14:tracePt t="42762" x="8186738" y="4943475"/>
          <p14:tracePt t="42768" x="8099425" y="4992688"/>
          <p14:tracePt t="42775" x="8023225" y="5043488"/>
          <p14:tracePt t="42783" x="7910513" y="5118100"/>
          <p14:tracePt t="42789" x="7823200" y="5168900"/>
          <p14:tracePt t="42799" x="7697788" y="5230813"/>
          <p14:tracePt t="42803" x="7572375" y="5294313"/>
          <p14:tracePt t="42810" x="7472363" y="5330825"/>
          <p14:tracePt t="42816" x="7348538" y="5356225"/>
          <p14:tracePt t="42823" x="7259638" y="5381625"/>
          <p14:tracePt t="42833" x="7172325" y="5407025"/>
          <p14:tracePt t="42838" x="7072313" y="5430838"/>
          <p14:tracePt t="42844" x="7010400" y="5443538"/>
          <p14:tracePt t="42851" x="6884988" y="5443538"/>
          <p14:tracePt t="42858" x="6784975" y="5443538"/>
          <p14:tracePt t="42866" x="6672263" y="5443538"/>
          <p14:tracePt t="42872" x="6546850" y="5443538"/>
          <p14:tracePt t="42886" x="6321425" y="5430838"/>
          <p14:tracePt t="42892" x="6146800" y="5418138"/>
          <p14:tracePt t="42900" x="5995988" y="5368925"/>
          <p14:tracePt t="42905" x="5845175" y="5343525"/>
          <p14:tracePt t="42913" x="5708650" y="5305425"/>
          <p14:tracePt t="42920" x="5583238" y="5281613"/>
          <p14:tracePt t="42926" x="5483225" y="5256213"/>
          <p14:tracePt t="42933" x="5394325" y="5218113"/>
          <p14:tracePt t="42940" x="5319713" y="5181600"/>
          <p14:tracePt t="42949" x="5245100" y="5156200"/>
          <p14:tracePt t="42954" x="5170488" y="5118100"/>
          <p14:tracePt t="42961" x="5081588" y="5092700"/>
          <p14:tracePt t="42967" x="4994275" y="5043488"/>
          <p14:tracePt t="42974" x="4919663" y="4968875"/>
          <p14:tracePt t="42983" x="4843463" y="4905375"/>
          <p14:tracePt t="42988" x="4781550" y="4818063"/>
          <p14:tracePt t="42996" x="4706938" y="4730750"/>
          <p14:tracePt t="43002" x="4656138" y="4630738"/>
          <p14:tracePt t="43009" x="4606925" y="4543425"/>
          <p14:tracePt t="43016" x="4568825" y="4467225"/>
          <p14:tracePt t="43023" x="4543425" y="4418013"/>
          <p14:tracePt t="43033" x="4530725" y="4341813"/>
          <p14:tracePt t="43038" x="4518025" y="4292600"/>
          <p14:tracePt t="43043" x="4494213" y="4217988"/>
          <p14:tracePt t="43050" x="4468813" y="4117975"/>
          <p14:tracePt t="43056" x="4456113" y="4029075"/>
          <p14:tracePt t="43067" x="4443413" y="3941763"/>
          <p14:tracePt t="43071" x="4443413" y="3816350"/>
          <p14:tracePt t="43078" x="4443413" y="3703638"/>
          <p14:tracePt t="43085" x="4443413" y="3590925"/>
          <p14:tracePt t="43091" x="4443413" y="3490913"/>
          <p14:tracePt t="43099" x="4456113" y="3378200"/>
          <p14:tracePt t="43105" x="4456113" y="3278188"/>
          <p14:tracePt t="43113" x="4481513" y="3178175"/>
          <p14:tracePt t="43120" x="4494213" y="3090863"/>
          <p14:tracePt t="43125" x="4518025" y="3003550"/>
          <p14:tracePt t="43133" x="4530725" y="2941638"/>
          <p14:tracePt t="43139" x="4568825" y="2865438"/>
          <p14:tracePt t="43150" x="4594225" y="2803525"/>
          <p14:tracePt t="43154" x="4619625" y="2728913"/>
          <p14:tracePt t="43161" x="4694238" y="2652713"/>
          <p14:tracePt t="43167" x="4743450" y="2578100"/>
          <p14:tracePt t="43174" x="4806950" y="2503488"/>
          <p14:tracePt t="43183" x="4894263" y="2427288"/>
          <p14:tracePt t="43189" x="5006975" y="2339975"/>
          <p14:tracePt t="43195" x="5119688" y="2252663"/>
          <p14:tracePt t="43200" x="5219700" y="2165350"/>
          <p14:tracePt t="43208" x="5345113" y="2078038"/>
          <p14:tracePt t="43217" x="5457825" y="2014538"/>
          <p14:tracePt t="43222" x="5557838" y="1952625"/>
          <p14:tracePt t="43230" x="5695950" y="1876425"/>
          <p14:tracePt t="43235" x="5832475" y="1827213"/>
          <p14:tracePt t="43242" x="5945188" y="1789113"/>
          <p14:tracePt t="43250" x="6045200" y="1739900"/>
          <p14:tracePt t="43256" x="6121400" y="1727200"/>
          <p14:tracePt t="43263" x="6196013" y="1701800"/>
          <p14:tracePt t="43270" x="6246813" y="1676400"/>
          <p14:tracePt t="43277" x="6283325" y="1663700"/>
          <p14:tracePt t="43283" x="6334125" y="1663700"/>
          <p14:tracePt t="43292" x="6370638" y="1663700"/>
          <p14:tracePt t="43300" x="6421438" y="1663700"/>
          <p14:tracePt t="43304" x="6483350" y="1663700"/>
          <p14:tracePt t="43311" x="6546850" y="1663700"/>
          <p14:tracePt t="43319" x="6646863" y="1663700"/>
          <p14:tracePt t="43325" x="6746875" y="1663700"/>
          <p14:tracePt t="43334" x="6846888" y="1663700"/>
          <p14:tracePt t="43338" x="6934200" y="1663700"/>
          <p14:tracePt t="43346" x="7021513" y="1663700"/>
          <p14:tracePt t="43352" x="7085013" y="1676400"/>
          <p14:tracePt t="43359" x="7172325" y="1689100"/>
          <p14:tracePt t="43368" x="7246938" y="1727200"/>
          <p14:tracePt t="43373" x="7310438" y="1752600"/>
          <p14:tracePt t="43384" x="7348538" y="1776413"/>
          <p14:tracePt t="43388" x="7410450" y="1827213"/>
          <p14:tracePt t="43393" x="7448550" y="1865313"/>
          <p14:tracePt t="43400" x="7510463" y="1927225"/>
          <p14:tracePt t="43408" x="7572375" y="1989138"/>
          <p14:tracePt t="43417" x="7610475" y="2078038"/>
          <p14:tracePt t="43422" x="7685088" y="2201863"/>
          <p14:tracePt t="43429" x="7735888" y="2314575"/>
          <p14:tracePt t="43434" x="7810500" y="2439988"/>
          <p14:tracePt t="43442" x="7874000" y="2590800"/>
          <p14:tracePt t="43450" x="7948613" y="2716213"/>
          <p14:tracePt t="43456" x="7986713" y="2852738"/>
          <p14:tracePt t="43462" x="8023225" y="2978150"/>
          <p14:tracePt t="43470" x="8061325" y="3103563"/>
          <p14:tracePt t="43476" x="8099425" y="3203575"/>
          <p14:tracePt t="43483" x="8135938" y="3303588"/>
          <p14:tracePt t="43490" x="8161338" y="3416300"/>
          <p14:tracePt t="43497" x="8174038" y="3516313"/>
          <p14:tracePt t="43504" x="8199438" y="3603625"/>
          <p14:tracePt t="43511" x="8199438" y="3729038"/>
          <p14:tracePt t="43517" x="8199438" y="3854450"/>
          <p14:tracePt t="43524" x="8199438" y="3979863"/>
          <p14:tracePt t="43533" x="8199438" y="4092575"/>
          <p14:tracePt t="43538" x="8186738" y="4217988"/>
          <p14:tracePt t="43545" x="8148638" y="4341813"/>
          <p14:tracePt t="43552" x="8135938" y="4443413"/>
          <p14:tracePt t="43558" x="8099425" y="4543425"/>
          <p14:tracePt t="43567" x="8074025" y="4656138"/>
          <p14:tracePt t="43572" x="8061325" y="4743450"/>
          <p14:tracePt t="43580" x="8023225" y="4843463"/>
          <p14:tracePt t="43587" x="7999413" y="4918075"/>
          <p14:tracePt t="43592" x="7961313" y="5018088"/>
          <p14:tracePt t="43600" x="7910513" y="5092700"/>
          <p14:tracePt t="43606" x="7861300" y="5181600"/>
          <p14:tracePt t="43616" x="7810500" y="5243513"/>
          <p14:tracePt t="43622" x="7748588" y="5305425"/>
          <p14:tracePt t="43627" x="7685088" y="5368925"/>
          <p14:tracePt t="43633" x="7610475" y="5430838"/>
          <p14:tracePt t="43641" x="7535863" y="5481638"/>
          <p14:tracePt t="43650" x="7448550" y="5530850"/>
          <p14:tracePt t="43655" x="7359650" y="5568950"/>
          <p14:tracePt t="43662" x="7259638" y="5619750"/>
          <p14:tracePt t="43668" x="7172325" y="5643563"/>
          <p14:tracePt t="43675" x="7072313" y="5694363"/>
          <p14:tracePt t="43684" x="6985000" y="5719763"/>
          <p14:tracePt t="43691" x="6884988" y="5732463"/>
          <p14:tracePt t="43696" x="6797675" y="5743575"/>
          <p14:tracePt t="43704" x="6696075" y="5743575"/>
          <p14:tracePt t="43709" x="6596063" y="5756275"/>
          <p14:tracePt t="43717" x="6496050" y="5756275"/>
          <p14:tracePt t="43723" x="6408738" y="5756275"/>
          <p14:tracePt t="43734" x="6308725" y="5756275"/>
          <p14:tracePt t="43739" x="6234113" y="5756275"/>
          <p14:tracePt t="43743" x="6134100" y="5743575"/>
          <p14:tracePt t="43752" x="6034088" y="5719763"/>
          <p14:tracePt t="43757" x="5908675" y="5694363"/>
          <p14:tracePt t="43767" x="5821363" y="5643563"/>
          <p14:tracePt t="43771" x="5732463" y="5619750"/>
          <p14:tracePt t="43779" x="5657850" y="5607050"/>
          <p14:tracePt t="43784" x="5595938" y="5581650"/>
          <p14:tracePt t="43792" x="5532438" y="5556250"/>
          <p14:tracePt t="43800" x="5483225" y="5543550"/>
          <p14:tracePt t="43806" x="5445125" y="5530850"/>
          <p14:tracePt t="43813" x="5407025" y="5518150"/>
          <p14:tracePt t="43820" x="5370513" y="5481638"/>
          <p14:tracePt t="43827" x="5357813" y="5456238"/>
          <p14:tracePt t="43833" x="5307013" y="5418138"/>
          <p14:tracePt t="43840" x="5294313" y="5381625"/>
          <p14:tracePt t="43849" x="5270500" y="5356225"/>
          <p14:tracePt t="43855" x="5257800" y="5318125"/>
          <p14:tracePt t="43861" x="5257800" y="5305425"/>
          <p14:tracePt t="43868" x="5232400" y="5268913"/>
          <p14:tracePt t="43875" x="5232400" y="5256213"/>
          <p14:tracePt t="43885" x="5207000" y="5243513"/>
          <p14:tracePt t="43888" x="5194300" y="5205413"/>
          <p14:tracePt t="43895" x="5181600" y="5194300"/>
          <p14:tracePt t="43902" x="5170488" y="5156200"/>
          <p14:tracePt t="43908" x="5170488" y="5130800"/>
          <p14:tracePt t="43917" x="5170488" y="5105400"/>
          <p14:tracePt t="43923" x="5181600" y="5081588"/>
          <p14:tracePt t="43930" x="5194300" y="5056188"/>
          <p14:tracePt t="43936" x="5207000" y="5030788"/>
          <p14:tracePt t="43943" x="5219700" y="5005388"/>
          <p14:tracePt t="43950" x="5219700" y="4968875"/>
          <p14:tracePt t="43957" x="5245100" y="4943475"/>
          <p14:tracePt t="43966" x="5257800" y="4930775"/>
          <p14:tracePt t="43971" x="5270500" y="4905375"/>
          <p14:tracePt t="43978" x="5281613" y="4879975"/>
          <p14:tracePt t="43983" x="5294313" y="4868863"/>
          <p14:tracePt t="43991" x="5319713" y="4830763"/>
          <p14:tracePt t="44000" x="5357813" y="4818063"/>
          <p14:tracePt t="44006" x="5383213" y="4792663"/>
          <p14:tracePt t="44012" x="5419725" y="4768850"/>
          <p14:tracePt t="44019" x="5470525" y="4743450"/>
          <p14:tracePt t="44026" x="5519738" y="4743450"/>
          <p14:tracePt t="44034" x="5557838" y="4743450"/>
          <p14:tracePt t="44039" x="5595938" y="4743450"/>
          <p14:tracePt t="44050" x="5632450" y="4743450"/>
          <p14:tracePt t="44054" x="5683250" y="4730750"/>
          <p14:tracePt t="44060" x="5745163" y="4730750"/>
          <p14:tracePt t="44067" x="5808663" y="4718050"/>
          <p14:tracePt t="44075" x="5832475" y="4705350"/>
          <p14:tracePt t="44083" x="5870575" y="4705350"/>
          <p14:tracePt t="44087" x="5883275" y="4705350"/>
          <p14:tracePt t="44095" x="5908675" y="4705350"/>
          <p14:tracePt t="44100" x="5932488" y="4705350"/>
          <p14:tracePt t="44108" x="5945188" y="4692650"/>
          <p14:tracePt t="44122" x="5970588" y="4692650"/>
          <p14:tracePt t="44129" x="5983288" y="4692650"/>
          <p14:tracePt t="44137" x="5995988" y="4718050"/>
          <p14:tracePt t="44142" x="6008688" y="4718050"/>
          <p14:tracePt t="44151" x="6021388" y="4718050"/>
          <p14:tracePt t="44156" x="6034088" y="4730750"/>
          <p14:tracePt t="44164" x="6045200" y="4730750"/>
          <p14:tracePt t="44169" x="6057900" y="4743450"/>
          <p14:tracePt t="44177" x="6057900" y="4756150"/>
          <p14:tracePt t="44186" x="6070600" y="4756150"/>
          <p14:tracePt t="44190" x="6083300" y="4756150"/>
          <p14:tracePt t="44204" x="6096000" y="4756150"/>
          <p14:tracePt t="44225" x="6108700" y="4743450"/>
          <p14:tracePt t="44238" x="6121400" y="4743450"/>
          <p14:tracePt t="44247" x="6134100" y="4743450"/>
          <p14:tracePt t="44252" x="6134100" y="4730750"/>
          <p14:tracePt t="44259" x="6146800" y="4730750"/>
          <p14:tracePt t="44267" x="6146800" y="4718050"/>
          <p14:tracePt t="44273" x="6170613" y="4718050"/>
          <p14:tracePt t="44282" x="6183313" y="4718050"/>
          <p14:tracePt t="44294" x="6208713" y="4718050"/>
          <p14:tracePt t="44302" x="6221413" y="4718050"/>
          <p14:tracePt t="44307" x="6234113" y="4718050"/>
          <p14:tracePt t="44317" x="6259513" y="4705350"/>
          <p14:tracePt t="44321" x="6270625" y="4705350"/>
          <p14:tracePt t="44329" x="6283325" y="4705350"/>
          <p14:tracePt t="44334" x="6283325" y="4692650"/>
          <p14:tracePt t="44355" x="6296025" y="4679950"/>
          <p14:tracePt t="44403" x="6321425" y="4679950"/>
          <p14:tracePt t="44410" x="6321425" y="4667250"/>
          <p14:tracePt t="44417" x="6334125" y="4656138"/>
          <p14:tracePt t="44424" x="6359525" y="4630738"/>
          <p14:tracePt t="44433" x="6359525" y="4618038"/>
          <p14:tracePt t="44437" x="6383338" y="4605338"/>
          <p14:tracePt t="44452" x="6383338" y="4592638"/>
          <p14:tracePt t="44459" x="6396038" y="4592638"/>
          <p14:tracePt t="44466" x="6408738" y="4592638"/>
          <p14:tracePt t="44610" x="6396038" y="4592638"/>
          <p14:tracePt t="49541" x="6259513" y="4554538"/>
          <p14:tracePt t="49547" x="6057900" y="4505325"/>
          <p14:tracePt t="49554" x="5783263" y="4405313"/>
          <p14:tracePt t="49561" x="5470525" y="4292600"/>
          <p14:tracePt t="49568" x="5157788" y="4192588"/>
          <p14:tracePt t="49575" x="4819650" y="4092575"/>
          <p14:tracePt t="49583" x="4418013" y="3979863"/>
          <p14:tracePt t="49588" x="4030663" y="3854450"/>
          <p14:tracePt t="49597" x="3643313" y="3679825"/>
          <p14:tracePt t="49603" x="3228975" y="3503613"/>
          <p14:tracePt t="49609" x="2828925" y="3316288"/>
          <p14:tracePt t="49616" x="2503488" y="3154363"/>
          <p14:tracePt t="49623" x="2203450" y="2965450"/>
          <p14:tracePt t="49633" x="1927225" y="2765425"/>
          <p14:tracePt t="49637" x="1652588" y="2578100"/>
          <p14:tracePt t="49643" x="1401763" y="2378075"/>
          <p14:tracePt t="49651" x="1189038" y="2201863"/>
          <p14:tracePt t="49657" x="1038225" y="2065338"/>
          <p14:tracePt t="49666" x="914400" y="1952625"/>
          <p14:tracePt t="49672" x="801688" y="1852613"/>
          <p14:tracePt t="49679" x="688975" y="1776413"/>
          <p14:tracePt t="49685" x="600075" y="1689100"/>
          <p14:tracePt t="49692" x="500063" y="1639888"/>
          <p14:tracePt t="49699" x="425450" y="1576388"/>
          <p14:tracePt t="49705" x="338138" y="1514475"/>
          <p14:tracePt t="49712" x="250825" y="1450975"/>
          <p14:tracePt t="49721" x="187325" y="1389063"/>
          <p14:tracePt t="49726" x="125413" y="1314450"/>
          <p14:tracePt t="49733" x="50800" y="1238250"/>
          <p14:tracePt t="49740" x="0" y="1163638"/>
          <p14:tracePt t="50182" x="212725" y="1301750"/>
          <p14:tracePt t="50182" x="376238" y="1463675"/>
          <p14:tracePt t="50182" x="525463" y="1601788"/>
          <p14:tracePt t="50182" x="712788" y="1752600"/>
          <p14:tracePt t="50182" x="863600" y="1865313"/>
          <p14:tracePt t="50182" x="1027113" y="1978025"/>
          <p14:tracePt t="50182" x="1163638" y="2078038"/>
          <p14:tracePt t="50182" x="1314450" y="2152650"/>
          <p14:tracePt t="50182" x="1476375" y="2265363"/>
          <p14:tracePt t="50182" x="1614488" y="2339975"/>
          <p14:tracePt t="50182" x="1752600" y="2427288"/>
          <p14:tracePt t="50182" x="1890713" y="2516188"/>
          <p14:tracePt t="50182" x="2014538" y="2603500"/>
          <p14:tracePt t="50182" x="2152650" y="2690813"/>
          <p14:tracePt t="50182" x="2316163" y="2778125"/>
          <p14:tracePt t="50182" x="2452688" y="2865438"/>
          <p14:tracePt t="50182" x="2578100" y="2928938"/>
          <p14:tracePt t="50182" x="2716213" y="2990850"/>
          <p14:tracePt t="50182" x="2841625" y="3028950"/>
          <p14:tracePt t="50182" x="2941638" y="3065463"/>
          <p14:tracePt t="50182" x="3028950" y="3090863"/>
          <p14:tracePt t="50182" x="3116263" y="3103563"/>
          <p14:tracePt t="50182" x="3216275" y="3116263"/>
          <p14:tracePt t="50182" x="3341688" y="3128963"/>
          <p14:tracePt t="50182" x="3429000" y="3154363"/>
          <p14:tracePt t="50182" x="3517900" y="3190875"/>
          <p14:tracePt t="50182" x="3617913" y="3241675"/>
          <p14:tracePt t="50182" x="3692525" y="3278188"/>
          <p14:tracePt t="50182" x="3779838" y="3341688"/>
          <p14:tracePt t="50182" x="3843338" y="3367088"/>
          <p14:tracePt t="50182" x="3879850" y="3390900"/>
          <p14:tracePt t="50182" x="3917950" y="3403600"/>
          <p14:tracePt t="50182" x="3943350" y="3403600"/>
          <p14:tracePt t="50182" x="3956050" y="3416300"/>
          <p14:tracePt t="50182" x="3968750" y="3429000"/>
          <p14:tracePt t="50182" x="3979863" y="3429000"/>
          <p14:tracePt t="50182" x="3992563" y="3454400"/>
          <p14:tracePt t="50182" x="4017963" y="3490913"/>
          <p14:tracePt t="50182" x="4043363" y="3503613"/>
          <p14:tracePt t="50182" x="3968750" y="3467100"/>
          <p14:tracePt t="50182" x="3843338" y="3378200"/>
          <p14:tracePt t="50182" x="3692525" y="3290888"/>
          <p14:tracePt t="50182" x="3554413" y="3178175"/>
          <p14:tracePt t="50182" x="3379788" y="3078163"/>
          <p14:tracePt t="50182" x="3141663" y="2903538"/>
          <p14:tracePt t="50182" x="2879725" y="2752725"/>
          <p14:tracePt t="50182" x="2641600" y="2616200"/>
          <p14:tracePt t="50182" x="2378075" y="2452688"/>
          <p14:tracePt t="50182" x="2116138" y="2303463"/>
          <p14:tracePt t="50182" x="1778000" y="2078038"/>
          <p14:tracePt t="50182" x="1489075" y="1876425"/>
          <p14:tracePt t="50182" x="1314450" y="1727200"/>
          <p14:tracePt t="50182" x="1163638" y="1601788"/>
          <p14:tracePt t="50182" x="1014413" y="1489075"/>
          <p14:tracePt t="50182" x="876300" y="1401763"/>
          <p14:tracePt t="50182" x="712788" y="1301750"/>
          <p14:tracePt t="50182" x="576263" y="1201738"/>
          <p14:tracePt t="50182" x="450850" y="1101725"/>
          <p14:tracePt t="50182" x="338138" y="1014413"/>
          <p14:tracePt t="50182" x="225425" y="863600"/>
          <p14:tracePt t="50182" x="125413" y="738188"/>
          <p14:tracePt t="50182" x="38100" y="663575"/>
          <p14:tracePt t="50498" x="500063" y="3954463"/>
          <p14:tracePt t="50503" x="763588" y="4341813"/>
          <p14:tracePt t="50511" x="1089025" y="4718050"/>
          <p14:tracePt t="50517" x="1389063" y="5081588"/>
          <p14:tracePt t="50525" x="1689100" y="5343525"/>
          <p14:tracePt t="50530" x="1939925" y="5556250"/>
          <p14:tracePt t="50539" x="2178050" y="5719763"/>
          <p14:tracePt t="50544" x="2378075" y="5856288"/>
          <p14:tracePt t="50551" x="2578100" y="5981700"/>
          <p14:tracePt t="50559" x="2778125" y="6069013"/>
          <p14:tracePt t="50565" x="2954338" y="6145213"/>
          <p14:tracePt t="50572" x="3179763" y="6232525"/>
          <p14:tracePt t="50580" x="3328988" y="6269038"/>
          <p14:tracePt t="50586" x="3479800" y="6319838"/>
          <p14:tracePt t="50592" x="3605213" y="6357938"/>
          <p14:tracePt t="50600" x="3730625" y="6381750"/>
          <p14:tracePt t="50609" x="3856038" y="6407150"/>
          <p14:tracePt t="50613" x="3968750" y="6407150"/>
          <p14:tracePt t="50620" x="4092575" y="6394450"/>
          <p14:tracePt t="50627" x="4192588" y="6381750"/>
          <p14:tracePt t="50634" x="4294188" y="6345238"/>
          <p14:tracePt t="50642" x="4394200" y="6319838"/>
          <p14:tracePt t="50647" x="4468813" y="6269038"/>
          <p14:tracePt t="50655" x="4530725" y="6232525"/>
          <p14:tracePt t="50662" x="4594225" y="6194425"/>
          <p14:tracePt t="50668" x="4668838" y="6145213"/>
          <p14:tracePt t="50676" x="4732338" y="6081713"/>
          <p14:tracePt t="50682" x="4768850" y="6056313"/>
          <p14:tracePt t="50690" x="4832350" y="5994400"/>
          <p14:tracePt t="50696" x="4881563" y="5945188"/>
          <p14:tracePt t="50702" x="4932363" y="5881688"/>
          <p14:tracePt t="50710" x="4981575" y="5832475"/>
          <p14:tracePt t="50717" x="5019675" y="5768975"/>
          <p14:tracePt t="50725" x="5045075" y="5719763"/>
          <p14:tracePt t="50730" x="5081588" y="5668963"/>
          <p14:tracePt t="50737" x="5106988" y="5594350"/>
          <p14:tracePt t="50744" x="5132388" y="5530850"/>
          <p14:tracePt t="50751" x="5157788" y="5443538"/>
          <p14:tracePt t="50759" x="5181600" y="5381625"/>
          <p14:tracePt t="50765" x="5194300" y="5305425"/>
          <p14:tracePt t="50772" x="5207000" y="5230813"/>
          <p14:tracePt t="50778" x="5219700" y="5181600"/>
          <p14:tracePt t="50785" x="5232400" y="5092700"/>
          <p14:tracePt t="50793" x="5245100" y="4992688"/>
          <p14:tracePt t="50800" x="5257800" y="4892675"/>
          <p14:tracePt t="50806" x="5257800" y="4768850"/>
          <p14:tracePt t="50812" x="5257800" y="4656138"/>
          <p14:tracePt t="50820" x="5257800" y="4567238"/>
          <p14:tracePt t="50826" x="5245100" y="4479925"/>
          <p14:tracePt t="50833" x="5219700" y="4392613"/>
          <p14:tracePt t="50842" x="5207000" y="4341813"/>
          <p14:tracePt t="50847" x="5207000" y="4267200"/>
          <p14:tracePt t="50860" x="5194300" y="4167188"/>
          <p14:tracePt t="50867" x="5181600" y="4141788"/>
          <p14:tracePt t="50875" x="5170488" y="4117975"/>
          <p14:tracePt t="50881" x="5170488" y="4105275"/>
          <p14:tracePt t="50888" x="5157788" y="4092575"/>
          <p14:tracePt t="50895" x="5145088" y="4054475"/>
          <p14:tracePt t="50902" x="5132388" y="4029075"/>
          <p14:tracePt t="50909" x="5119688" y="3979863"/>
          <p14:tracePt t="50916" x="5094288" y="3916363"/>
          <p14:tracePt t="50923" x="5057775" y="3867150"/>
          <p14:tracePt t="50929" x="5045075" y="3816350"/>
          <p14:tracePt t="50936" x="5006975" y="3779838"/>
          <p14:tracePt t="50942" x="4981575" y="3754438"/>
          <p14:tracePt t="50950" x="4981575" y="3741738"/>
          <p14:tracePt t="50962" x="4956175" y="3716338"/>
          <p14:tracePt t="50970" x="4945063" y="3716338"/>
          <p14:tracePt t="51012" x="4945063" y="3703638"/>
          <p14:tracePt t="51059" x="4945063" y="3679825"/>
          <p14:tracePt t="51107" x="4945063" y="3667125"/>
          <p14:tracePt t="51129" x="4932363" y="3667125"/>
          <p14:tracePt t="51143" x="4932363" y="3654425"/>
          <p14:tracePt t="51169" x="4919663" y="3654425"/>
          <p14:tracePt t="51385" x="4932363" y="3654425"/>
          <p14:tracePt t="51404" x="4945063" y="3667125"/>
          <p14:tracePt t="51418" x="4956175" y="3667125"/>
          <p14:tracePt t="51431" x="4968875" y="3667125"/>
          <p14:tracePt t="51445" x="4981575" y="3667125"/>
          <p14:tracePt t="51452" x="4994275" y="3679825"/>
          <p14:tracePt t="51459" x="4994275" y="3692525"/>
          <p14:tracePt t="51465" x="5006975" y="3716338"/>
          <p14:tracePt t="51472" x="5019675" y="3716338"/>
          <p14:tracePt t="51479" x="5032375" y="3741738"/>
          <p14:tracePt t="51485" x="5045075" y="3754438"/>
          <p14:tracePt t="51492" x="5057775" y="3767138"/>
          <p14:tracePt t="51499" x="5068888" y="3767138"/>
          <p14:tracePt t="51514" x="5081588" y="3779838"/>
          <p14:tracePt t="51527" x="5094288" y="3779838"/>
          <p14:tracePt t="51534" x="5094288" y="3792538"/>
          <p14:tracePt t="51561" x="5094288" y="3803650"/>
          <p14:tracePt t="51591" x="5106988" y="3803650"/>
          <p14:tracePt t="51644" x="5119688" y="3803650"/>
          <p14:tracePt t="51973" x="5132388" y="3816350"/>
          <p14:tracePt t="51988" x="5145088" y="3841750"/>
          <p14:tracePt t="51993" x="5157788" y="3854450"/>
          <p14:tracePt t="52002" x="5181600" y="3879850"/>
          <p14:tracePt t="52009" x="5194300" y="3892550"/>
          <p14:tracePt t="52014" x="5219700" y="3905250"/>
          <p14:tracePt t="52023" x="5232400" y="3916363"/>
          <p14:tracePt t="52027" x="5245100" y="3929063"/>
          <p14:tracePt t="52035" x="5257800" y="3929063"/>
          <p14:tracePt t="52049" x="5270500" y="3941763"/>
          <p14:tracePt t="52063" x="5281613" y="3941763"/>
          <p14:tracePt t="52070" x="5294313" y="3941763"/>
          <p14:tracePt t="52152" x="5294313" y="3954463"/>
          <p14:tracePt t="52175" x="5294313" y="3967163"/>
          <p14:tracePt t="52468" x="5294313" y="3954463"/>
          <p14:tracePt t="52935" x="5294313" y="3941763"/>
          <p14:tracePt t="56540" x="5281613" y="3941763"/>
          <p14:tracePt t="56546" x="5257800" y="3916363"/>
          <p14:tracePt t="56553" x="5207000" y="3905250"/>
          <p14:tracePt t="56561" x="5157788" y="3879850"/>
          <p14:tracePt t="56567" x="5094288" y="3854450"/>
          <p14:tracePt t="56575" x="5045075" y="3816350"/>
          <p14:tracePt t="56581" x="4981575" y="3792538"/>
          <p14:tracePt t="56588" x="4945063" y="3779838"/>
          <p14:tracePt t="56594" x="4906963" y="3754438"/>
          <p14:tracePt t="56601" x="4868863" y="3741738"/>
          <p14:tracePt t="56609" x="4856163" y="3716338"/>
          <p14:tracePt t="56616" x="4843463" y="3716338"/>
          <p14:tracePt t="56622" x="4819650" y="3703638"/>
          <p14:tracePt t="56629" x="4806950" y="3703638"/>
          <p14:tracePt t="56636" x="4794250" y="3692525"/>
          <p14:tracePt t="56649" x="4768850" y="3692525"/>
          <p14:tracePt t="56659" x="4756150" y="3667125"/>
          <p14:tracePt t="56663" x="4743450" y="3667125"/>
          <p14:tracePt t="56670" x="4732338" y="3667125"/>
          <p14:tracePt t="56677" x="4732338" y="3654425"/>
          <p14:tracePt t="56684" x="4706938" y="3654425"/>
          <p14:tracePt t="56697" x="4694238" y="3654425"/>
          <p14:tracePt t="56711" x="4681538" y="3641725"/>
          <p14:tracePt t="56732" x="4668838" y="3641725"/>
          <p14:tracePt t="56745" x="4656138" y="3629025"/>
          <p14:tracePt t="56752" x="4643438" y="3616325"/>
          <p14:tracePt t="56766" x="4643438" y="3603625"/>
          <p14:tracePt t="56775" x="4630738" y="3603625"/>
          <p14:tracePt t="56780" x="4619625" y="3603625"/>
          <p14:tracePt t="56801" x="4606925" y="3603625"/>
          <p14:tracePt t="56823" x="4594225" y="3603625"/>
          <p14:tracePt t="56835" x="4581525" y="3603625"/>
          <p14:tracePt t="56850" x="4568825" y="3603625"/>
          <p14:tracePt t="56858" x="4568825" y="3590925"/>
          <p14:tracePt t="56862" x="4556125" y="3590925"/>
          <p14:tracePt t="56877" x="4543425" y="3590925"/>
          <p14:tracePt t="57007" x="4556125" y="3590925"/>
          <p14:tracePt t="57048" x="4568825" y="3590925"/>
          <p14:tracePt t="57061" x="4568825" y="3603625"/>
          <p14:tracePt t="57068" x="4581525" y="3603625"/>
          <p14:tracePt t="57090" x="4594225" y="3603625"/>
          <p14:tracePt t="57110" x="4606925" y="3603625"/>
          <p14:tracePt t="57123" x="4619625" y="3603625"/>
          <p14:tracePt t="57130" x="4630738" y="3603625"/>
          <p14:tracePt t="57138" x="4643438" y="3616325"/>
          <p14:tracePt t="57144" x="4656138" y="3616325"/>
          <p14:tracePt t="57151" x="4668838" y="3616325"/>
          <p14:tracePt t="57159" x="4694238" y="3616325"/>
          <p14:tracePt t="57176" x="4706938" y="3629025"/>
          <p14:tracePt t="57179" x="4732338" y="3629025"/>
          <p14:tracePt t="57192" x="4743450" y="3629025"/>
          <p14:tracePt t="57209" x="4756150" y="3641725"/>
          <p14:tracePt t="57225" x="4756150" y="3654425"/>
          <p14:tracePt t="57233" x="4768850" y="3654425"/>
          <p14:tracePt t="57255" x="4781550" y="3654425"/>
          <p14:tracePt t="57323" x="4781550" y="3641725"/>
          <p14:tracePt t="57419" x="4794250" y="3641725"/>
          <p14:tracePt t="57481" x="4806950" y="3641725"/>
          <p14:tracePt t="57529" x="4819650" y="3641725"/>
          <p14:tracePt t="57543" x="4832350" y="3641725"/>
          <p14:tracePt t="57557" x="4843463" y="3641725"/>
          <p14:tracePt t="57576" x="4856163" y="3641725"/>
          <p14:tracePt t="57625" x="4868863" y="3641725"/>
          <p14:tracePt t="57694" x="4881563" y="3654425"/>
          <p14:tracePt t="58759" x="4881563" y="3667125"/>
          <p14:tracePt t="58779" x="4894263" y="3667125"/>
          <p14:tracePt t="58813" x="4894263" y="3679825"/>
          <p14:tracePt t="58861" x="4906963" y="3679825"/>
          <p14:tracePt t="58965" x="4906963" y="3692525"/>
          <p14:tracePt t="60167" x="4894263" y="3692525"/>
          <p14:tracePt t="60201" x="4881563" y="3692525"/>
          <p14:tracePt t="60207" x="4868863" y="3692525"/>
          <p14:tracePt t="60215" x="4856163" y="3692525"/>
          <p14:tracePt t="60225" x="4843463" y="3692525"/>
          <p14:tracePt t="60229" x="4832350" y="3692525"/>
          <p14:tracePt t="60236" x="4806950" y="3679825"/>
          <p14:tracePt t="60241" x="4794250" y="3667125"/>
          <p14:tracePt t="60249" x="4781550" y="3667125"/>
          <p14:tracePt t="60258" x="4756150" y="3667125"/>
          <p14:tracePt t="60263" x="4743450" y="3667125"/>
          <p14:tracePt t="60271" x="4732338" y="3654425"/>
          <p14:tracePt t="60276" x="4719638" y="3654425"/>
          <p14:tracePt t="60283" x="4694238" y="3641725"/>
          <p14:tracePt t="60291" x="4681538" y="3641725"/>
          <p14:tracePt t="60297" x="4656138" y="3641725"/>
          <p14:tracePt t="60305" x="4630738" y="3641725"/>
          <p14:tracePt t="60312" x="4619625" y="3641725"/>
          <p14:tracePt t="60320" x="4606925" y="3641725"/>
          <p14:tracePt t="60325" x="4581525" y="3629025"/>
          <p14:tracePt t="60332" x="4543425" y="3629025"/>
          <p14:tracePt t="60342" x="4530725" y="3629025"/>
          <p14:tracePt t="60345" x="4518025" y="3616325"/>
          <p14:tracePt t="60352" x="4506913" y="3616325"/>
          <p14:tracePt t="60358" x="4481513" y="3616325"/>
          <p14:tracePt t="60366" x="4468813" y="3616325"/>
          <p14:tracePt t="60375" x="4456113" y="3603625"/>
          <p14:tracePt t="60387" x="4443413" y="3603625"/>
          <p14:tracePt t="60394" x="4443413" y="3590925"/>
          <p14:tracePt t="60409" x="4443413" y="3579813"/>
          <p14:tracePt t="60483" x="4443413" y="3590925"/>
          <p14:tracePt t="60490" x="4456113" y="3590925"/>
          <p14:tracePt t="60504" x="4468813" y="3590925"/>
          <p14:tracePt t="60531" x="4481513" y="3590925"/>
          <p14:tracePt t="60552" x="4494213" y="3603625"/>
          <p14:tracePt t="60573" x="4506913" y="3603625"/>
          <p14:tracePt t="60579" x="4518025" y="3603625"/>
          <p14:tracePt t="60586" x="4543425" y="3616325"/>
          <p14:tracePt t="60593" x="4568825" y="3629025"/>
          <p14:tracePt t="60600" x="4581525" y="3641725"/>
          <p14:tracePt t="60609" x="4606925" y="3654425"/>
          <p14:tracePt t="60614" x="4630738" y="3667125"/>
          <p14:tracePt t="60622" x="4656138" y="3692525"/>
          <p14:tracePt t="60628" x="4668838" y="3692525"/>
          <p14:tracePt t="60634" x="4706938" y="3716338"/>
          <p14:tracePt t="60642" x="4719638" y="3729038"/>
          <p14:tracePt t="60648" x="4732338" y="3729038"/>
          <p14:tracePt t="60656" x="4756150" y="3741738"/>
          <p14:tracePt t="60661" x="4768850" y="3754438"/>
          <p14:tracePt t="60669" x="4781550" y="3754438"/>
          <p14:tracePt t="60675" x="4781550" y="3767138"/>
          <p14:tracePt t="60692" x="4794250" y="3767138"/>
          <p14:tracePt t="60730" x="4806950" y="3767138"/>
          <p14:tracePt t="60738" x="4819650" y="3767138"/>
          <p14:tracePt t="60750" x="4819650" y="3779838"/>
          <p14:tracePt t="60758" x="4832350" y="3779838"/>
          <p14:tracePt t="60772" x="4832350" y="3792538"/>
          <p14:tracePt t="60785" x="4843463" y="3792538"/>
          <p14:tracePt t="61150" x="4856163" y="3792538"/>
          <p14:tracePt t="61582" x="4856163" y="3779838"/>
          <p14:tracePt t="61768" x="4856163" y="3767138"/>
          <p14:tracePt t="62434" x="4856163" y="3779838"/>
          <p14:tracePt t="62778" x="4856163" y="3792538"/>
          <p14:tracePt t="100022" x="4906963" y="3854450"/>
          <p14:tracePt t="100029" x="4956175" y="3929063"/>
          <p14:tracePt t="100037" x="5032375" y="4017963"/>
          <p14:tracePt t="100044" x="5094288" y="4092575"/>
          <p14:tracePt t="100050" x="5145088" y="4154488"/>
          <p14:tracePt t="100057" x="5207000" y="4217988"/>
          <p14:tracePt t="100064" x="5257800" y="4267200"/>
          <p14:tracePt t="100073" x="5319713" y="4318000"/>
          <p14:tracePt t="100077" x="5370513" y="4354513"/>
          <p14:tracePt t="100085" x="5407025" y="4392613"/>
          <p14:tracePt t="100092" x="5445125" y="4405313"/>
          <p14:tracePt t="100098" x="5483225" y="4430713"/>
          <p14:tracePt t="100106" x="5519738" y="4454525"/>
          <p14:tracePt t="100112" x="5545138" y="4479925"/>
          <p14:tracePt t="100124" x="5583238" y="4505325"/>
          <p14:tracePt t="100127" x="5632450" y="4543425"/>
          <p14:tracePt t="100133" x="5670550" y="4579938"/>
          <p14:tracePt t="100140" x="5732463" y="4605338"/>
          <p14:tracePt t="100146" x="5795963" y="4643438"/>
          <p14:tracePt t="100157" x="5870575" y="4705350"/>
          <p14:tracePt t="100160" x="5945188" y="4756150"/>
          <p14:tracePt t="100167" x="6008688" y="4818063"/>
          <p14:tracePt t="100173" x="6057900" y="4856163"/>
          <p14:tracePt t="100181" x="6134100" y="4892675"/>
          <p14:tracePt t="100189" x="6183313" y="4930775"/>
          <p14:tracePt t="100194" x="6221413" y="4943475"/>
          <p14:tracePt t="100202" x="6246813" y="4968875"/>
          <p14:tracePt t="100209" x="6270625" y="4981575"/>
          <p14:tracePt t="100223" x="6283325" y="4981575"/>
          <p14:tracePt t="100243" x="6308725" y="4992688"/>
          <p14:tracePt t="100256" x="6321425" y="4992688"/>
          <p14:tracePt t="100263" x="6346825" y="5005388"/>
          <p14:tracePt t="100273" x="6370638" y="5018088"/>
          <p14:tracePt t="100276" x="6383338" y="5018088"/>
          <p14:tracePt t="100284" x="6408738" y="5043488"/>
          <p14:tracePt t="100290" x="6434138" y="5043488"/>
          <p14:tracePt t="100298" x="6459538" y="5056188"/>
          <p14:tracePt t="100306" x="6472238" y="5056188"/>
          <p14:tracePt t="100311" x="6496050" y="5068888"/>
          <p14:tracePt t="100325" x="6521450" y="5081588"/>
          <p14:tracePt t="100340" x="6534150" y="5092700"/>
          <p14:tracePt t="100359" x="6546850" y="5092700"/>
          <p14:tracePt t="100366" x="6546850" y="5105400"/>
          <p14:tracePt t="100373" x="6559550" y="5105400"/>
          <p14:tracePt t="100380" x="6572250" y="5105400"/>
          <p14:tracePt t="100389" x="6584950" y="5105400"/>
          <p14:tracePt t="100401" x="6596063" y="5105400"/>
          <p14:tracePt t="100408" x="6608763" y="5105400"/>
          <p14:tracePt t="100415" x="6621463" y="5105400"/>
          <p14:tracePt t="100428" x="6646863" y="5105400"/>
          <p14:tracePt t="100441" x="6659563" y="5105400"/>
          <p14:tracePt t="100449" x="6684963" y="5105400"/>
          <p14:tracePt t="100456" x="6708775" y="5105400"/>
          <p14:tracePt t="100462" x="6721475" y="5105400"/>
          <p14:tracePt t="100470" x="6746875" y="5105400"/>
          <p14:tracePt t="100476" x="6772275" y="5105400"/>
          <p14:tracePt t="100483" x="6797675" y="5105400"/>
          <p14:tracePt t="100490" x="6808788" y="5105400"/>
          <p14:tracePt t="100496" x="6821488" y="5105400"/>
          <p14:tracePt t="100506" x="6834188" y="5105400"/>
          <p14:tracePt t="100510" x="6859588" y="5105400"/>
          <p14:tracePt t="100525" x="6872288" y="5105400"/>
          <p14:tracePt t="100539" x="6897688" y="5105400"/>
          <p14:tracePt t="100545" x="6910388" y="5105400"/>
          <p14:tracePt t="100551" x="6921500" y="5105400"/>
          <p14:tracePt t="100565" x="6934200" y="5105400"/>
          <p14:tracePt t="100573" x="6934200" y="5118100"/>
          <p14:tracePt t="100579" x="6946900" y="5118100"/>
          <p14:tracePt t="100600" x="6959600" y="5118100"/>
          <p14:tracePt t="100606" x="6972300" y="5118100"/>
          <p14:tracePt t="100628" x="6985000" y="5118100"/>
          <p14:tracePt t="100641" x="6997700" y="5118100"/>
          <p14:tracePt t="100662" x="7010400" y="5118100"/>
          <p14:tracePt t="100669" x="7021513" y="5118100"/>
          <p14:tracePt t="100676" x="7034213" y="5105400"/>
          <p14:tracePt t="100690" x="7046913" y="5105400"/>
          <p14:tracePt t="100696" x="7059613" y="5105400"/>
          <p14:tracePt t="100709" x="7072313" y="5105400"/>
          <p14:tracePt t="100723" x="7085013" y="5105400"/>
          <p14:tracePt t="100740" x="7110413" y="5105400"/>
          <p14:tracePt t="100751" x="7123113" y="5105400"/>
          <p14:tracePt t="100758" x="7146925" y="5105400"/>
          <p14:tracePt t="100764" x="7159625" y="5105400"/>
          <p14:tracePt t="100773" x="7185025" y="5105400"/>
          <p14:tracePt t="100778" x="7210425" y="5105400"/>
          <p14:tracePt t="100786" x="7246938" y="5092700"/>
          <p14:tracePt t="100792" x="7285038" y="5092700"/>
          <p14:tracePt t="100799" x="7335838" y="5092700"/>
          <p14:tracePt t="100806" x="7372350" y="5092700"/>
          <p14:tracePt t="100813" x="7397750" y="5092700"/>
          <p14:tracePt t="100823" x="7410450" y="5092700"/>
          <p14:tracePt t="100826" x="7435850" y="5092700"/>
          <p14:tracePt t="100833" x="7448550" y="5092700"/>
          <p14:tracePt t="100840" x="7472363" y="5092700"/>
          <p14:tracePt t="100857" x="7485063" y="5092700"/>
          <p14:tracePt t="100873" x="7485063" y="5081588"/>
          <p14:tracePt t="100881" x="7497763" y="5081588"/>
          <p14:tracePt t="100902" x="7510463" y="5081588"/>
          <p14:tracePt t="100943" x="7510463" y="5068888"/>
          <p14:tracePt t="100950" x="7523163" y="5068888"/>
          <p14:tracePt t="101019" x="7535863" y="5068888"/>
          <p14:tracePt t="101328" x="7548563" y="5068888"/>
          <p14:tracePt t="101355" x="7561263" y="5068888"/>
          <p14:tracePt t="101404" x="7572375" y="5068888"/>
          <p14:tracePt t="101452" x="7585075" y="5068888"/>
          <p14:tracePt t="101500" x="7597775" y="5068888"/>
          <p14:tracePt t="101524" x="7597775" y="5056188"/>
          <p14:tracePt t="101555" x="7610475" y="5043488"/>
          <p14:tracePt t="101680" x="7623175" y="5043488"/>
          <p14:tracePt t="101742" x="7623175" y="5030788"/>
          <p14:tracePt t="103398" x="7561263" y="5030788"/>
          <p14:tracePt t="103404" x="7459663" y="5030788"/>
          <p14:tracePt t="103411" x="7359650" y="5030788"/>
          <p14:tracePt t="103419" x="7259638" y="5030788"/>
          <p14:tracePt t="103426" x="7172325" y="5043488"/>
          <p14:tracePt t="103432" x="7072313" y="5056188"/>
          <p14:tracePt t="103440" x="6972300" y="5056188"/>
          <p14:tracePt t="103446" x="6834188" y="5068888"/>
          <p14:tracePt t="103453" x="6721475" y="5081588"/>
          <p14:tracePt t="103460" x="6634163" y="5081588"/>
          <p14:tracePt t="103466" x="6534150" y="5092700"/>
          <p14:tracePt t="103473" x="6483350" y="5105400"/>
          <p14:tracePt t="103480" x="6421438" y="5118100"/>
          <p14:tracePt t="103489" x="6383338" y="5130800"/>
          <p14:tracePt t="103494" x="6359525" y="5130800"/>
          <p14:tracePt t="103501" x="6321425" y="5130800"/>
          <p14:tracePt t="103508" x="6296025" y="5130800"/>
          <p14:tracePt t="103514" x="6259513" y="5130800"/>
          <p14:tracePt t="103522" x="6234113" y="5130800"/>
          <p14:tracePt t="103528" x="6196013" y="5130800"/>
          <p14:tracePt t="103535" x="6157913" y="5143500"/>
          <p14:tracePt t="103542" x="6121400" y="5143500"/>
          <p14:tracePt t="103549" x="6070600" y="5143500"/>
          <p14:tracePt t="103556" x="6021388" y="5143500"/>
          <p14:tracePt t="103563" x="5970588" y="5143500"/>
          <p14:tracePt t="103570" x="5932488" y="5156200"/>
          <p14:tracePt t="103577" x="5908675" y="5156200"/>
          <p14:tracePt t="103583" x="5883275" y="5156200"/>
          <p14:tracePt t="103589" x="5857875" y="5156200"/>
          <p14:tracePt t="103597" x="5845175" y="5156200"/>
          <p14:tracePt t="103606" x="5821363" y="5168900"/>
          <p14:tracePt t="103611" x="5808663" y="5168900"/>
          <p14:tracePt t="103617" x="5795963" y="5168900"/>
          <p14:tracePt t="103624" x="5795963" y="5181600"/>
          <p14:tracePt t="103631" x="5783263" y="5181600"/>
          <p14:tracePt t="103652" x="5770563" y="5181600"/>
          <p14:tracePt t="103659" x="5770563" y="5194300"/>
          <p14:tracePt t="103666" x="5745163" y="5194300"/>
          <p14:tracePt t="103679" x="5732463" y="5205413"/>
          <p14:tracePt t="103687" x="5719763" y="5205413"/>
          <p14:tracePt t="103693" x="5708650" y="5205413"/>
          <p14:tracePt t="103700" x="5683250" y="5205413"/>
          <p14:tracePt t="103706" x="5670550" y="5205413"/>
          <p14:tracePt t="103728" x="5670550" y="5218113"/>
          <p14:tracePt t="103761" x="5657850" y="5218113"/>
          <p14:tracePt t="103769" x="5657850" y="5205413"/>
          <p14:tracePt t="103878" x="5670550" y="5205413"/>
          <p14:tracePt t="103885" x="5670550" y="5218113"/>
          <p14:tracePt t="103899" x="5683250" y="5218113"/>
          <p14:tracePt t="103933" x="5695950" y="5218113"/>
          <p14:tracePt t="103947" x="5708650" y="5218113"/>
          <p14:tracePt t="103961" x="5719763" y="5230813"/>
          <p14:tracePt t="103974" x="5745163" y="5243513"/>
          <p14:tracePt t="103982" x="5770563" y="5256213"/>
          <p14:tracePt t="103990" x="5783263" y="5294313"/>
          <p14:tracePt t="103995" x="5832475" y="5305425"/>
          <p14:tracePt t="104003" x="5845175" y="5330825"/>
          <p14:tracePt t="104010" x="5883275" y="5356225"/>
          <p14:tracePt t="104016" x="5921375" y="5381625"/>
          <p14:tracePt t="104024" x="5957888" y="5381625"/>
          <p14:tracePt t="104031" x="5983288" y="5407025"/>
          <p14:tracePt t="104037" x="6008688" y="5418138"/>
          <p14:tracePt t="104044" x="6021388" y="5418138"/>
          <p14:tracePt t="104051" x="6034088" y="5418138"/>
          <p14:tracePt t="104058" x="6045200" y="5430838"/>
          <p14:tracePt t="104074" x="6057900" y="5430838"/>
          <p14:tracePt t="104092" x="6070600" y="5430838"/>
          <p14:tracePt t="104133" x="6083300" y="5430838"/>
          <p14:tracePt t="104139" x="6083300" y="5443538"/>
          <p14:tracePt t="104154" x="6096000" y="5456238"/>
          <p14:tracePt t="104161" x="6108700" y="5456238"/>
          <p14:tracePt t="104167" x="6134100" y="5456238"/>
          <p14:tracePt t="104174" x="6146800" y="5456238"/>
          <p14:tracePt t="104180" x="6157913" y="5468938"/>
          <p14:tracePt t="104189" x="6183313" y="5481638"/>
          <p14:tracePt t="104194" x="6208713" y="5481638"/>
          <p14:tracePt t="104202" x="6221413" y="5481638"/>
          <p14:tracePt t="104209" x="6234113" y="5481638"/>
          <p14:tracePt t="104216" x="6270625" y="5494338"/>
          <p14:tracePt t="104223" x="6283325" y="5494338"/>
          <p14:tracePt t="104229" x="6308725" y="5494338"/>
          <p14:tracePt t="104237" x="6321425" y="5494338"/>
          <p14:tracePt t="104243" x="6346825" y="5507038"/>
          <p14:tracePt t="104251" x="6370638" y="5507038"/>
          <p14:tracePt t="104258" x="6396038" y="5518150"/>
          <p14:tracePt t="104264" x="6408738" y="5518150"/>
          <p14:tracePt t="104273" x="6446838" y="5530850"/>
          <p14:tracePt t="104277" x="6483350" y="5530850"/>
          <p14:tracePt t="104284" x="6521450" y="5543550"/>
          <p14:tracePt t="104290" x="6559550" y="5543550"/>
          <p14:tracePt t="104297" x="6608763" y="5543550"/>
          <p14:tracePt t="104306" x="6659563" y="5543550"/>
          <p14:tracePt t="104312" x="6696075" y="5556250"/>
          <p14:tracePt t="104319" x="6734175" y="5556250"/>
          <p14:tracePt t="104325" x="6759575" y="5556250"/>
          <p14:tracePt t="104332" x="6784975" y="5556250"/>
          <p14:tracePt t="104340" x="6808788" y="5556250"/>
          <p14:tracePt t="104345" x="6834188" y="5556250"/>
          <p14:tracePt t="104353" x="6859588" y="5556250"/>
          <p14:tracePt t="104358" x="6884988" y="5556250"/>
          <p14:tracePt t="104366" x="6897688" y="5556250"/>
          <p14:tracePt t="104374" x="6921500" y="5568950"/>
          <p14:tracePt t="104381" x="6959600" y="5581650"/>
          <p14:tracePt t="104390" x="6972300" y="5581650"/>
          <p14:tracePt t="104394" x="6997700" y="5581650"/>
          <p14:tracePt t="104401" x="7021513" y="5594350"/>
          <p14:tracePt t="104407" x="7034213" y="5607050"/>
          <p14:tracePt t="104414" x="7046913" y="5607050"/>
          <p14:tracePt t="104423" x="7059613" y="5607050"/>
          <p14:tracePt t="104435" x="7072313" y="5607050"/>
          <p14:tracePt t="104449" x="7085013" y="5607050"/>
          <p14:tracePt t="104457" x="7097713" y="5607050"/>
          <p14:tracePt t="104483" x="7110413" y="5607050"/>
          <p14:tracePt t="104497" x="7110413" y="5619750"/>
          <p14:tracePt t="104506" x="7123113" y="5630863"/>
          <p14:tracePt t="104525" x="7134225" y="5643563"/>
          <p14:tracePt t="104573" x="7146925" y="5643563"/>
          <p14:tracePt t="104600" x="7146925" y="5630863"/>
          <p14:tracePt t="104661" x="7159625" y="5630863"/>
          <p14:tracePt t="104668" x="7172325" y="5630863"/>
          <p14:tracePt t="104675" x="7185025" y="5630863"/>
          <p14:tracePt t="104682" x="7197725" y="5630863"/>
          <p14:tracePt t="104696" x="7223125" y="5630863"/>
          <p14:tracePt t="104704" x="7235825" y="5619750"/>
          <p14:tracePt t="104711" x="7246938" y="5607050"/>
          <p14:tracePt t="104717" x="7297738" y="5581650"/>
          <p14:tracePt t="104724" x="7335838" y="5568950"/>
          <p14:tracePt t="104730" x="7372350" y="5543550"/>
          <p14:tracePt t="104740" x="7435850" y="5507038"/>
          <p14:tracePt t="104745" x="7497763" y="5481638"/>
          <p14:tracePt t="104751" x="7585075" y="5418138"/>
          <p14:tracePt t="104757" x="7673975" y="5368925"/>
          <p14:tracePt t="104766" x="7785100" y="5318125"/>
          <p14:tracePt t="104774" x="7897813" y="5268913"/>
          <p14:tracePt t="104780" x="8010525" y="5218113"/>
          <p14:tracePt t="104786" x="8123238" y="5168900"/>
          <p14:tracePt t="104791" x="8235950" y="5130800"/>
          <p14:tracePt t="104800" x="8335963" y="5081588"/>
          <p14:tracePt t="104807" x="8424863" y="5043488"/>
          <p14:tracePt t="104813" x="8499475" y="5018088"/>
          <p14:tracePt t="104824" x="8561388" y="4992688"/>
          <p14:tracePt t="104829" x="8612188" y="4968875"/>
          <p14:tracePt t="104836" x="8661400" y="4956175"/>
          <p14:tracePt t="104842" x="8699500" y="4943475"/>
          <p14:tracePt t="104848" x="8724900" y="4930775"/>
          <p14:tracePt t="104856" x="8763000" y="4918075"/>
          <p14:tracePt t="104862" x="8786813" y="4918075"/>
          <p14:tracePt t="104876" x="8850313" y="4892675"/>
          <p14:tracePt t="104881" x="8899525" y="4868863"/>
          <p14:tracePt t="104890" x="8937625" y="4868863"/>
          <p14:tracePt t="104897" x="8975725" y="4868863"/>
          <p14:tracePt t="104902" x="9012238" y="4868863"/>
          <p14:tracePt t="104910" x="9050338" y="4856163"/>
          <p14:tracePt t="104916" x="9075738" y="4843463"/>
          <p14:tracePt t="104924" x="9099550" y="4843463"/>
          <p14:tracePt t="104929" x="9124950" y="4830763"/>
          <p14:tracePt t="104940" x="9163050" y="4830763"/>
          <p14:tracePt t="104944" x="9175750" y="4818063"/>
          <p14:tracePt t="104950" x="9199563" y="4818063"/>
          <p14:tracePt t="104958" x="9212263" y="4818063"/>
          <p14:tracePt t="104965" x="9224963" y="4818063"/>
          <p14:tracePt t="104973" x="9237663" y="4818063"/>
          <p14:tracePt t="104977" x="9250363" y="4818063"/>
          <p14:tracePt t="104990" x="9263063" y="4818063"/>
          <p14:tracePt t="105007" x="9275763" y="4818063"/>
          <p14:tracePt t="105012" x="9288463" y="4818063"/>
          <p14:tracePt t="105026" x="9301163" y="4830763"/>
          <p14:tracePt t="105041" x="9312275" y="4830763"/>
          <p14:tracePt t="105056" x="9324975" y="4830763"/>
          <p14:tracePt t="105067" x="9337675" y="4830763"/>
          <p14:tracePt t="105102" x="9337675" y="4843463"/>
          <p14:tracePt t="106125" x="9337675" y="4830763"/>
          <p14:tracePt t="106352" x="9324975" y="4830763"/>
          <p14:tracePt t="106379" x="9312275" y="4843463"/>
          <p14:tracePt t="106386" x="9288463" y="4843463"/>
          <p14:tracePt t="106393" x="9275763" y="4843463"/>
          <p14:tracePt t="106399" x="9263063" y="4856163"/>
          <p14:tracePt t="106406" x="9224963" y="4856163"/>
          <p14:tracePt t="106413" x="9188450" y="4856163"/>
          <p14:tracePt t="106423" x="9150350" y="4868863"/>
          <p14:tracePt t="106427" x="9112250" y="4879975"/>
          <p14:tracePt t="106435" x="9075738" y="4892675"/>
          <p14:tracePt t="106441" x="9024938" y="4892675"/>
          <p14:tracePt t="106448" x="8975725" y="4892675"/>
          <p14:tracePt t="106456" x="8924925" y="4892675"/>
          <p14:tracePt t="106461" x="8850313" y="4892675"/>
          <p14:tracePt t="106469" x="8799513" y="4892675"/>
          <p14:tracePt t="106476" x="8763000" y="4905375"/>
          <p14:tracePt t="106482" x="8724900" y="4905375"/>
          <p14:tracePt t="106490" x="8686800" y="4905375"/>
          <p14:tracePt t="106496" x="8650288" y="4918075"/>
          <p14:tracePt t="106503" x="8612188" y="4918075"/>
          <p14:tracePt t="106509" x="8574088" y="4918075"/>
          <p14:tracePt t="106517" x="8537575" y="4918075"/>
          <p14:tracePt t="106523" x="8499475" y="4930775"/>
          <p14:tracePt t="106530" x="8474075" y="4930775"/>
          <p14:tracePt t="106540" x="8448675" y="4930775"/>
          <p14:tracePt t="106544" x="8424863" y="4930775"/>
          <p14:tracePt t="106552" x="8386763" y="4930775"/>
          <p14:tracePt t="106557" x="8374063" y="4930775"/>
          <p14:tracePt t="106565" x="8361363" y="4930775"/>
          <p14:tracePt t="106574" x="8348663" y="4930775"/>
          <p14:tracePt t="106579" x="8335963" y="4930775"/>
          <p14:tracePt t="106586" x="8324850" y="4930775"/>
          <p14:tracePt t="106592" x="8312150" y="4930775"/>
          <p14:tracePt t="106607" x="8299450" y="4930775"/>
          <p14:tracePt t="106613" x="8286750" y="4930775"/>
          <p14:tracePt t="106626" x="8274050" y="4930775"/>
          <p14:tracePt t="106640" x="8261350" y="4930775"/>
          <p14:tracePt t="106657" x="8248650" y="4930775"/>
          <p14:tracePt t="106661" x="8235950" y="4930775"/>
          <p14:tracePt t="106668" x="8223250" y="4930775"/>
          <p14:tracePt t="106681" x="8212138" y="4930775"/>
          <p14:tracePt t="106689" x="8212138" y="4918075"/>
          <p14:tracePt t="106743" x="8199438" y="4918075"/>
          <p14:tracePt t="107616" x="8186738" y="4918075"/>
          <p14:tracePt t="107644" x="8186738" y="4930775"/>
          <p14:tracePt t="107678" x="8174038" y="4930775"/>
          <p14:tracePt t="107712" x="8148638" y="4943475"/>
          <p14:tracePt t="107732" x="8135938" y="4956175"/>
          <p14:tracePt t="107746" x="8123238" y="4956175"/>
          <p14:tracePt t="107760" x="8110538" y="4956175"/>
          <p14:tracePt t="107766" x="8110538" y="4968875"/>
          <p14:tracePt t="107773" x="8099425" y="4968875"/>
          <p14:tracePt t="107794" x="8086725" y="4968875"/>
          <p14:tracePt t="107822" x="8074025" y="4981575"/>
          <p14:tracePt t="149965" x="8048625" y="4981575"/>
          <p14:tracePt t="149971" x="7999413" y="5005388"/>
          <p14:tracePt t="149978" x="7948613" y="5018088"/>
          <p14:tracePt t="149987" x="7886700" y="5056188"/>
          <p14:tracePt t="149993" x="7835900" y="5081588"/>
          <p14:tracePt t="149999" x="7761288" y="5118100"/>
          <p14:tracePt t="150007" x="7685088" y="5156200"/>
          <p14:tracePt t="150012" x="7623175" y="5181600"/>
          <p14:tracePt t="150021" x="7548563" y="5194300"/>
          <p14:tracePt t="150026" x="7448550" y="5230813"/>
          <p14:tracePt t="150034" x="7348538" y="5256213"/>
          <p14:tracePt t="150040" x="7259638" y="5294313"/>
          <p14:tracePt t="150047" x="7159625" y="5330825"/>
          <p14:tracePt t="150054" x="7085013" y="5368925"/>
          <p14:tracePt t="150060" x="6997700" y="5407025"/>
          <p14:tracePt t="150070" x="6897688" y="5443538"/>
          <p14:tracePt t="150075" x="6834188" y="5468938"/>
          <p14:tracePt t="150081" x="6759575" y="5507038"/>
          <p14:tracePt t="150087" x="6684963" y="5530850"/>
          <p14:tracePt t="150095" x="6608763" y="5556250"/>
          <p14:tracePt t="150106" x="6521450" y="5581650"/>
          <p14:tracePt t="150109" x="6434138" y="5594350"/>
          <p14:tracePt t="150116" x="6370638" y="5607050"/>
          <p14:tracePt t="150123" x="6283325" y="5630863"/>
          <p14:tracePt t="150129" x="6196013" y="5643563"/>
          <p14:tracePt t="150137" x="6121400" y="5656263"/>
          <p14:tracePt t="150143" x="6070600" y="5656263"/>
          <p14:tracePt t="150151" x="6021388" y="5668963"/>
          <p14:tracePt t="150158" x="5945188" y="5668963"/>
          <p14:tracePt t="150164" x="5895975" y="5668963"/>
          <p14:tracePt t="150170" x="5845175" y="5681663"/>
          <p14:tracePt t="150177" x="5783263" y="5681663"/>
          <p14:tracePt t="150185" x="5719763" y="5694363"/>
          <p14:tracePt t="150191" x="5645150" y="5707063"/>
          <p14:tracePt t="150198" x="5583238" y="5707063"/>
          <p14:tracePt t="150205" x="5532438" y="5707063"/>
          <p14:tracePt t="150212" x="5495925" y="5707063"/>
          <p14:tracePt t="150221" x="5457825" y="5707063"/>
          <p14:tracePt t="150225" x="5419725" y="5707063"/>
          <p14:tracePt t="150233" x="5394325" y="5707063"/>
          <p14:tracePt t="150240" x="5345113" y="5707063"/>
          <p14:tracePt t="150246" x="5319713" y="5694363"/>
          <p14:tracePt t="150253" x="5294313" y="5694363"/>
          <p14:tracePt t="150260" x="5270500" y="5668963"/>
          <p14:tracePt t="150268" x="5245100" y="5656263"/>
          <p14:tracePt t="150274" x="5219700" y="5630863"/>
          <p14:tracePt t="150281" x="5194300" y="5607050"/>
          <p14:tracePt t="150288" x="5170488" y="5581650"/>
          <p14:tracePt t="150294" x="5132388" y="5556250"/>
          <p14:tracePt t="150304" x="5119688" y="5518150"/>
          <p14:tracePt t="150308" x="5081588" y="5494338"/>
          <p14:tracePt t="150315" x="5068888" y="5481638"/>
          <p14:tracePt t="150322" x="5045075" y="5468938"/>
          <p14:tracePt t="150328" x="5019675" y="5456238"/>
          <p14:tracePt t="150337" x="4981575" y="5443538"/>
          <p14:tracePt t="150343" x="4981575" y="5407025"/>
          <p14:tracePt t="150350" x="4956175" y="5394325"/>
          <p14:tracePt t="150356" x="4945063" y="5381625"/>
          <p14:tracePt t="150363" x="4932363" y="5356225"/>
          <p14:tracePt t="150371" x="4919663" y="5356225"/>
          <p14:tracePt t="150376" x="4894263" y="5343525"/>
          <p14:tracePt t="150384" x="4881563" y="5330825"/>
          <p14:tracePt t="150391" x="4868863" y="5318125"/>
          <p14:tracePt t="150398" x="4843463" y="5305425"/>
          <p14:tracePt t="150411" x="4819650" y="5294313"/>
          <p14:tracePt t="150424" x="4806950" y="5281613"/>
          <p14:tracePt t="150439" x="4806950" y="5268913"/>
          <p14:tracePt t="150445" x="4794250" y="5268913"/>
          <p14:tracePt t="150454" x="4781550" y="5268913"/>
          <p14:tracePt t="150459" x="4781550" y="5243513"/>
          <p14:tracePt t="150467" x="4768850" y="5243513"/>
          <p14:tracePt t="150481" x="4756150" y="5230813"/>
          <p14:tracePt t="150493" x="4756150" y="5218113"/>
          <p14:tracePt t="150507" x="4743450" y="5205413"/>
          <p14:tracePt t="150555" x="4743450" y="5218113"/>
          <p14:tracePt t="150569" x="4743450" y="5230813"/>
          <p14:tracePt t="150576" x="4743450" y="5243513"/>
          <p14:tracePt t="150583" x="4756150" y="5243513"/>
          <p14:tracePt t="150590" x="4756150" y="5256213"/>
          <p14:tracePt t="150596" x="4768850" y="5256213"/>
          <p14:tracePt t="150604" x="4781550" y="5268913"/>
          <p14:tracePt t="150618" x="4794250" y="5281613"/>
          <p14:tracePt t="150632" x="4806950" y="5294313"/>
          <p14:tracePt t="150685" x="4819650" y="5305425"/>
          <p14:tracePt t="150692" x="4832350" y="5305425"/>
          <p14:tracePt t="150713" x="4843463" y="5305425"/>
          <p14:tracePt t="150720" x="4843463" y="5318125"/>
          <p14:tracePt t="150727" x="4856163" y="5318125"/>
          <p14:tracePt t="150741" x="4881563" y="5318125"/>
          <p14:tracePt t="150748" x="4894263" y="5330825"/>
          <p14:tracePt t="150754" x="4906963" y="5343525"/>
          <p14:tracePt t="150771" x="4919663" y="5356225"/>
          <p14:tracePt t="150775" x="4932363" y="5356225"/>
          <p14:tracePt t="150781" x="4945063" y="5356225"/>
          <p14:tracePt t="150789" x="4968875" y="5356225"/>
          <p14:tracePt t="150796" x="4981575" y="5356225"/>
          <p14:tracePt t="150803" x="5006975" y="5356225"/>
          <p14:tracePt t="150809" x="5019675" y="5356225"/>
          <p14:tracePt t="150817" x="5045075" y="5368925"/>
          <p14:tracePt t="150823" x="5068888" y="5368925"/>
          <p14:tracePt t="150830" x="5081588" y="5381625"/>
          <p14:tracePt t="150837" x="5106988" y="5394325"/>
          <p14:tracePt t="150843" x="5145088" y="5394325"/>
          <p14:tracePt t="150853" x="5170488" y="5407025"/>
          <p14:tracePt t="150873" x="5232400" y="5430838"/>
          <p14:tracePt t="150879" x="5257800" y="5430838"/>
          <p14:tracePt t="150888" x="5281613" y="5443538"/>
          <p14:tracePt t="150893" x="5294313" y="5456238"/>
          <p14:tracePt t="150898" x="5319713" y="5456238"/>
          <p14:tracePt t="150906" x="5357813" y="5456238"/>
          <p14:tracePt t="150912" x="5383213" y="5481638"/>
          <p14:tracePt t="150921" x="5419725" y="5494338"/>
          <p14:tracePt t="150926" x="5457825" y="5507038"/>
          <p14:tracePt t="150934" x="5507038" y="5543550"/>
          <p14:tracePt t="150941" x="5545138" y="5556250"/>
          <p14:tracePt t="150947" x="5595938" y="5581650"/>
          <p14:tracePt t="150954" x="5645150" y="5594350"/>
          <p14:tracePt t="150960" x="5683250" y="5619750"/>
          <p14:tracePt t="150970" x="5732463" y="5630863"/>
          <p14:tracePt t="150974" x="5783263" y="5643563"/>
          <p14:tracePt t="150981" x="5821363" y="5668963"/>
          <p14:tracePt t="150988" x="5870575" y="5694363"/>
          <p14:tracePt t="150995" x="5932488" y="5732463"/>
          <p14:tracePt t="151006" x="5995988" y="5743575"/>
          <p14:tracePt t="151011" x="6045200" y="5781675"/>
          <p14:tracePt t="151016" x="6108700" y="5819775"/>
          <p14:tracePt t="151023" x="6183313" y="5843588"/>
          <p14:tracePt t="151029" x="6246813" y="5868988"/>
          <p14:tracePt t="151037" x="6346825" y="5907088"/>
          <p14:tracePt t="151043" x="6396038" y="5919788"/>
          <p14:tracePt t="151051" x="6472238" y="5945188"/>
          <p14:tracePt t="151057" x="6521450" y="5956300"/>
          <p14:tracePt t="151064" x="6572250" y="5956300"/>
          <p14:tracePt t="151071" x="6646863" y="5969000"/>
          <p14:tracePt t="151077" x="6696075" y="5969000"/>
          <p14:tracePt t="151087" x="6746875" y="5981700"/>
          <p14:tracePt t="151091" x="6821488" y="5994400"/>
          <p14:tracePt t="151098" x="6910388" y="6019800"/>
          <p14:tracePt t="151104" x="6985000" y="6019800"/>
          <p14:tracePt t="151112" x="7085013" y="6032500"/>
          <p14:tracePt t="151120" x="7172325" y="6045200"/>
          <p14:tracePt t="151125" x="7246938" y="6045200"/>
          <p14:tracePt t="151132" x="7335838" y="6045200"/>
          <p14:tracePt t="151140" x="7410450" y="6056313"/>
          <p14:tracePt t="151146" x="7472363" y="6069013"/>
          <p14:tracePt t="151154" x="7548563" y="6081713"/>
          <p14:tracePt t="151160" x="7597775" y="6107113"/>
          <p14:tracePt t="151167" x="7635875" y="6119813"/>
          <p14:tracePt t="151173" x="7673975" y="6119813"/>
          <p14:tracePt t="151181" x="7710488" y="6119813"/>
          <p14:tracePt t="151187" x="7773988" y="6119813"/>
          <p14:tracePt t="151194" x="7823200" y="6132513"/>
          <p14:tracePt t="151203" x="7874000" y="6132513"/>
          <p14:tracePt t="151207" x="7910513" y="6145213"/>
          <p14:tracePt t="151215" x="7948613" y="6145213"/>
          <p14:tracePt t="151221" x="7986713" y="6157913"/>
          <p14:tracePt t="151228" x="8035925" y="6157913"/>
          <p14:tracePt t="151237" x="8074025" y="6157913"/>
          <p14:tracePt t="151242" x="8110538" y="6157913"/>
          <p14:tracePt t="151249" x="8135938" y="6157913"/>
          <p14:tracePt t="151256" x="8161338" y="6145213"/>
          <p14:tracePt t="151262" x="8186738" y="6145213"/>
          <p14:tracePt t="151271" x="8212138" y="6145213"/>
          <p14:tracePt t="151276" x="8235950" y="6145213"/>
          <p14:tracePt t="151284" x="8274050" y="6145213"/>
          <p14:tracePt t="151290" x="8299450" y="6145213"/>
          <p14:tracePt t="151297" x="8335963" y="6145213"/>
          <p14:tracePt t="151304" x="8361363" y="6132513"/>
          <p14:tracePt t="151310" x="8399463" y="6132513"/>
          <p14:tracePt t="151320" x="8448675" y="6132513"/>
          <p14:tracePt t="151324" x="8499475" y="6119813"/>
          <p14:tracePt t="151332" x="8548688" y="6107113"/>
          <p14:tracePt t="151339" x="8599488" y="6094413"/>
          <p14:tracePt t="151345" x="8637588" y="6094413"/>
          <p14:tracePt t="151354" x="8674100" y="6081713"/>
          <p14:tracePt t="151359" x="8712200" y="6069013"/>
          <p14:tracePt t="151366" x="8750300" y="6056313"/>
          <p14:tracePt t="151373" x="8774113" y="6045200"/>
          <p14:tracePt t="151380" x="8799513" y="6019800"/>
          <p14:tracePt t="151387" x="8837613" y="6019800"/>
          <p14:tracePt t="151393" x="8874125" y="6007100"/>
          <p14:tracePt t="151400" x="8912225" y="5994400"/>
          <p14:tracePt t="151408" x="8950325" y="5981700"/>
          <p14:tracePt t="151414" x="8986838" y="5969000"/>
          <p14:tracePt t="151420" x="9037638" y="5956300"/>
          <p14:tracePt t="151428" x="9112250" y="5919788"/>
          <p14:tracePt t="151437" x="9188450" y="5894388"/>
          <p14:tracePt t="151441" x="9263063" y="5856288"/>
          <p14:tracePt t="151448" x="9324975" y="5832475"/>
          <p14:tracePt t="151455" x="9363075" y="5819775"/>
          <p14:tracePt t="151462" x="9401175" y="5807075"/>
          <p14:tracePt t="151470" x="9413875" y="5807075"/>
          <p14:tracePt t="151475" x="9437688" y="5781675"/>
          <p14:tracePt t="151483" x="9475788" y="5768975"/>
          <p14:tracePt t="151490" x="9501188" y="5768975"/>
          <p14:tracePt t="151497" x="9513888" y="5756275"/>
          <p14:tracePt t="151504" x="9537700" y="5743575"/>
          <p14:tracePt t="151510" x="9550400" y="5694363"/>
          <p14:tracePt t="151518" x="9563100" y="5643563"/>
          <p14:tracePt t="151524" x="9588500" y="5607050"/>
          <p14:tracePt t="151531" x="9601200" y="5556250"/>
          <p14:tracePt t="151537" x="9613900" y="5543550"/>
          <p14:tracePt t="151544" x="9626600" y="5518150"/>
          <p14:tracePt t="151554" x="9637713" y="5507038"/>
          <p14:tracePt t="151559" x="9650413" y="5468938"/>
          <p14:tracePt t="151565" x="9650413" y="5443538"/>
          <p14:tracePt t="151573" x="9663113" y="5407025"/>
          <p14:tracePt t="151578" x="9663113" y="5381625"/>
          <p14:tracePt t="151587" x="9663113" y="5356225"/>
          <p14:tracePt t="151592" x="9675813" y="5330825"/>
          <p14:tracePt t="151601" x="9675813" y="5294313"/>
          <p14:tracePt t="151606" x="9675813" y="5281613"/>
          <p14:tracePt t="151613" x="9675813" y="5256213"/>
          <p14:tracePt t="151621" x="9688513" y="5243513"/>
          <p14:tracePt t="151627" x="9688513" y="5205413"/>
          <p14:tracePt t="151640" x="9701213" y="5194300"/>
          <p14:tracePt t="151648" x="9701213" y="5168900"/>
          <p14:tracePt t="151655" x="9701213" y="5156200"/>
          <p14:tracePt t="151661" x="9701213" y="5118100"/>
          <p14:tracePt t="151670" x="9701213" y="5068888"/>
          <p14:tracePt t="151675" x="9701213" y="5030788"/>
          <p14:tracePt t="151683" x="9701213" y="4981575"/>
          <p14:tracePt t="151688" x="9701213" y="4956175"/>
          <p14:tracePt t="151695" x="9701213" y="4930775"/>
          <p14:tracePt t="151704" x="9713913" y="4918075"/>
          <p14:tracePt t="151709" x="9713913" y="4892675"/>
          <p14:tracePt t="151723" x="9713913" y="4868863"/>
          <p14:tracePt t="151738" x="9713913" y="4856163"/>
          <p14:tracePt t="151743" x="9713913" y="4843463"/>
          <p14:tracePt t="151751" x="9713913" y="4830763"/>
          <p14:tracePt t="151757" x="9701213" y="4805363"/>
          <p14:tracePt t="151764" x="9688513" y="4805363"/>
          <p14:tracePt t="151771" x="9688513" y="4792663"/>
          <p14:tracePt t="151792" x="9688513" y="4779963"/>
          <p14:tracePt t="151840" x="9675813" y="4805363"/>
          <p14:tracePt t="151846" x="9663113" y="4818063"/>
          <p14:tracePt t="151853" x="9650413" y="4856163"/>
          <p14:tracePt t="151869" x="9575800" y="4956175"/>
          <p14:tracePt t="151875" x="9563100" y="5018088"/>
          <p14:tracePt t="151881" x="9501188" y="5118100"/>
          <p14:tracePt t="151887" x="9437688" y="5205413"/>
          <p14:tracePt t="151895" x="9375775" y="5318125"/>
          <p14:tracePt t="151905" x="9288463" y="5407025"/>
          <p14:tracePt t="151911" x="9199563" y="5494338"/>
          <p14:tracePt t="151917" x="9099550" y="5594350"/>
          <p14:tracePt t="151921" x="9012238" y="5694363"/>
          <p14:tracePt t="151929" x="8937625" y="5768975"/>
          <p14:tracePt t="151937" x="8850313" y="5856288"/>
          <p14:tracePt t="151943" x="8786813" y="5932488"/>
          <p14:tracePt t="151950" x="8724900" y="6007100"/>
          <p14:tracePt t="151957" x="8650288" y="6045200"/>
          <p14:tracePt t="151964" x="8599488" y="6081713"/>
          <p14:tracePt t="151971" x="8548688" y="6119813"/>
          <p14:tracePt t="151977" x="8499475" y="6145213"/>
          <p14:tracePt t="151987" x="8424863" y="6181725"/>
          <p14:tracePt t="151991" x="8324850" y="6219825"/>
          <p14:tracePt t="151998" x="8235950" y="6257925"/>
          <p14:tracePt t="152004" x="8148638" y="6281738"/>
          <p14:tracePt t="152012" x="8074025" y="6319838"/>
          <p14:tracePt t="152021" x="8010525" y="6357938"/>
          <p14:tracePt t="152026" x="7910513" y="6381750"/>
          <p14:tracePt t="152032" x="7823200" y="6407150"/>
          <p14:tracePt t="152038" x="7723188" y="6432550"/>
          <p14:tracePt t="152046" x="7623175" y="6470650"/>
          <p14:tracePt t="152054" x="7535863" y="6483350"/>
          <p14:tracePt t="152059" x="7448550" y="6494463"/>
          <p14:tracePt t="152067" x="7359650" y="6494463"/>
          <p14:tracePt t="152073" x="7297738" y="6494463"/>
          <p14:tracePt t="152081" x="7223125" y="6494463"/>
          <p14:tracePt t="152088" x="7159625" y="6507163"/>
          <p14:tracePt t="152094" x="7110413" y="6507163"/>
          <p14:tracePt t="152104" x="7059613" y="6507163"/>
          <p14:tracePt t="152107" x="6985000" y="6507163"/>
          <p14:tracePt t="152115" x="6934200" y="6507163"/>
          <p14:tracePt t="152121" x="6859588" y="6507163"/>
          <p14:tracePt t="152128" x="6821488" y="6507163"/>
          <p14:tracePt t="152138" x="6759575" y="6507163"/>
          <p14:tracePt t="152142" x="6708775" y="6507163"/>
          <p14:tracePt t="152149" x="6634163" y="6507163"/>
          <p14:tracePt t="152156" x="6596063" y="6507163"/>
          <p14:tracePt t="152162" x="6546850" y="6507163"/>
          <p14:tracePt t="152170" x="6496050" y="6507163"/>
          <p14:tracePt t="152176" x="6459538" y="6507163"/>
          <p14:tracePt t="152184" x="6396038" y="6494463"/>
          <p14:tracePt t="152190" x="6346825" y="6483350"/>
          <p14:tracePt t="152197" x="6296025" y="6483350"/>
          <p14:tracePt t="152205" x="6246813" y="6470650"/>
          <p14:tracePt t="152211" x="6183313" y="6432550"/>
          <p14:tracePt t="152220" x="6134100" y="6432550"/>
          <p14:tracePt t="152225" x="6045200" y="6407150"/>
          <p14:tracePt t="152231" x="5970588" y="6381750"/>
          <p14:tracePt t="152238" x="5883275" y="6357938"/>
          <p14:tracePt t="152245" x="5821363" y="6332538"/>
          <p14:tracePt t="152255" x="5757863" y="6319838"/>
          <p14:tracePt t="152259" x="5683250" y="6281738"/>
          <p14:tracePt t="152267" x="5607050" y="6257925"/>
          <p14:tracePt t="152273" x="5532438" y="6219825"/>
          <p14:tracePt t="152279" x="5483225" y="6194425"/>
          <p14:tracePt t="152287" x="5407025" y="6157913"/>
          <p14:tracePt t="152293" x="5307013" y="6107113"/>
          <p14:tracePt t="152301" x="5219700" y="6069013"/>
          <p14:tracePt t="152307" x="5132388" y="6032500"/>
          <p14:tracePt t="152314" x="5045075" y="5994400"/>
          <p14:tracePt t="152320" x="4981575" y="5969000"/>
          <p14:tracePt t="152327" x="4919663" y="5932488"/>
          <p14:tracePt t="152335" x="4856163" y="5894388"/>
          <p14:tracePt t="152342" x="4806950" y="5868988"/>
          <p14:tracePt t="152348" x="4756150" y="5832475"/>
          <p14:tracePt t="152354" x="4706938" y="5781675"/>
          <p14:tracePt t="152362" x="4668838" y="5756275"/>
          <p14:tracePt t="152370" x="4606925" y="5732463"/>
          <p14:tracePt t="152375" x="4568825" y="5694363"/>
          <p14:tracePt t="152383" x="4518025" y="5668963"/>
          <p14:tracePt t="152390" x="4481513" y="5630863"/>
          <p14:tracePt t="152396" x="4430713" y="5607050"/>
          <p14:tracePt t="152405" x="4394200" y="5581650"/>
          <p14:tracePt t="152410" x="4343400" y="5543550"/>
          <p14:tracePt t="152418" x="4305300" y="5530850"/>
          <p14:tracePt t="152423" x="4281488" y="5518150"/>
          <p14:tracePt t="152432" x="4243388" y="5507038"/>
          <p14:tracePt t="152437" x="4217988" y="5494338"/>
          <p14:tracePt t="152444" x="4192588" y="5481638"/>
          <p14:tracePt t="152455" x="4181475" y="5468938"/>
          <p14:tracePt t="152459" x="4168775" y="5468938"/>
          <p14:tracePt t="152465" x="4156075" y="5468938"/>
          <p14:tracePt t="152472" x="4156075" y="5456238"/>
          <p14:tracePt t="152495" x="4168775" y="5456238"/>
          <p14:tracePt t="152501" x="4192588" y="5481638"/>
          <p14:tracePt t="152513" x="4205288" y="5481638"/>
          <p14:tracePt t="152521" x="4217988" y="5507038"/>
          <p14:tracePt t="152527" x="4243388" y="5530850"/>
          <p14:tracePt t="152535" x="4256088" y="5543550"/>
          <p14:tracePt t="152540" x="4281488" y="5568950"/>
          <p14:tracePt t="152547" x="4318000" y="5594350"/>
          <p14:tracePt t="152555" x="4368800" y="5607050"/>
          <p14:tracePt t="152561" x="4418013" y="5630863"/>
          <p14:tracePt t="152572" x="4481513" y="5656263"/>
          <p14:tracePt t="152576" x="4530725" y="5681663"/>
          <p14:tracePt t="152582" x="4594225" y="5694363"/>
          <p14:tracePt t="152588" x="4681538" y="5707063"/>
          <p14:tracePt t="152595" x="4732338" y="5719763"/>
          <p14:tracePt t="152604" x="4819650" y="5743575"/>
          <p14:tracePt t="152609" x="4906963" y="5756275"/>
          <p14:tracePt t="152623" x="5094288" y="5819775"/>
          <p14:tracePt t="152630" x="5181600" y="5843588"/>
          <p14:tracePt t="152638" x="5257800" y="5868988"/>
          <p14:tracePt t="152643" x="5345113" y="5907088"/>
          <p14:tracePt t="152654" x="5419725" y="5932488"/>
          <p14:tracePt t="152658" x="5495925" y="5969000"/>
          <p14:tracePt t="152665" x="5545138" y="5981700"/>
          <p14:tracePt t="152671" x="5619750" y="6007100"/>
          <p14:tracePt t="152678" x="5719763" y="6032500"/>
          <p14:tracePt t="152687" x="5795963" y="6045200"/>
          <p14:tracePt t="152693" x="5883275" y="6069013"/>
          <p14:tracePt t="152698" x="5983288" y="6094413"/>
          <p14:tracePt t="152705" x="6070600" y="6119813"/>
          <p14:tracePt t="152712" x="6157913" y="6145213"/>
          <p14:tracePt t="152721" x="6246813" y="6157913"/>
          <p14:tracePt t="152726" x="6334125" y="6181725"/>
          <p14:tracePt t="152734" x="6459538" y="6207125"/>
          <p14:tracePt t="152740" x="6546850" y="6232525"/>
          <p14:tracePt t="152747" x="6634163" y="6245225"/>
          <p14:tracePt t="152754" x="6734175" y="6245225"/>
          <p14:tracePt t="152760" x="6821488" y="6257925"/>
          <p14:tracePt t="152768" x="6884988" y="6269038"/>
          <p14:tracePt t="152775" x="6959600" y="6281738"/>
          <p14:tracePt t="152781" x="7021513" y="6281738"/>
          <p14:tracePt t="152787" x="7110413" y="6281738"/>
          <p14:tracePt t="152794" x="7172325" y="6281738"/>
          <p14:tracePt t="152804" x="7246938" y="6281738"/>
          <p14:tracePt t="152809" x="7297738" y="6281738"/>
          <p14:tracePt t="152815" x="7372350" y="6294438"/>
          <p14:tracePt t="152823" x="7435850" y="6307138"/>
          <p14:tracePt t="152829" x="7510463" y="6319838"/>
          <p14:tracePt t="152838" x="7572375" y="6319838"/>
          <p14:tracePt t="152843" x="7635875" y="6332538"/>
          <p14:tracePt t="152851" x="7685088" y="6332538"/>
          <p14:tracePt t="152856" x="7723188" y="6345238"/>
          <p14:tracePt t="152874" x="7810500" y="6345238"/>
          <p14:tracePt t="152878" x="7861300" y="6345238"/>
          <p14:tracePt t="152884" x="7897813" y="6345238"/>
          <p14:tracePt t="152891" x="7948613" y="6345238"/>
          <p14:tracePt t="152897" x="7986713" y="6332538"/>
          <p14:tracePt t="152904" x="8035925" y="6332538"/>
          <p14:tracePt t="152913" x="8074025" y="6319838"/>
          <p14:tracePt t="152925" x="8161338" y="6307138"/>
          <p14:tracePt t="152932" x="8199438" y="6294438"/>
          <p14:tracePt t="152939" x="8235950" y="6281738"/>
          <p14:tracePt t="152946" x="8274050" y="6269038"/>
          <p14:tracePt t="152955" x="8312150" y="6269038"/>
          <p14:tracePt t="152960" x="8335963" y="6257925"/>
          <p14:tracePt t="152968" x="8374063" y="6245225"/>
          <p14:tracePt t="152974" x="8412163" y="6232525"/>
          <p14:tracePt t="152980" x="8448675" y="6232525"/>
          <p14:tracePt t="152988" x="8512175" y="6219825"/>
          <p14:tracePt t="152994" x="8548688" y="6194425"/>
          <p14:tracePt t="153001" x="8612188" y="6157913"/>
          <p14:tracePt t="153009" x="8650288" y="6145213"/>
          <p14:tracePt t="153014" x="8686800" y="6119813"/>
          <p14:tracePt t="153021" x="8737600" y="6081713"/>
          <p14:tracePt t="153028" x="8774113" y="6069013"/>
          <p14:tracePt t="153038" x="8799513" y="6045200"/>
          <p14:tracePt t="153042" x="8837613" y="6032500"/>
          <p14:tracePt t="153049" x="8874125" y="6007100"/>
          <p14:tracePt t="153056" x="8912225" y="5981700"/>
          <p14:tracePt t="153062" x="8937625" y="5969000"/>
          <p14:tracePt t="153071" x="8975725" y="5945188"/>
          <p14:tracePt t="153076" x="8986838" y="5945188"/>
          <p14:tracePt t="153083" x="9012238" y="5919788"/>
          <p14:tracePt t="153092" x="9037638" y="5919788"/>
          <p14:tracePt t="153097" x="9063038" y="5894388"/>
          <p14:tracePt t="153104" x="9075738" y="5881688"/>
          <p14:tracePt t="153111" x="9099550" y="5856288"/>
          <p14:tracePt t="153121" x="9112250" y="5843588"/>
          <p14:tracePt t="153126" x="9137650" y="5819775"/>
          <p14:tracePt t="153131" x="9137650" y="5794375"/>
          <p14:tracePt t="153138" x="9163050" y="5794375"/>
          <p14:tracePt t="153145" x="9163050" y="5768975"/>
          <p14:tracePt t="153155" x="9175750" y="5756275"/>
          <p14:tracePt t="153159" x="9188450" y="5732463"/>
          <p14:tracePt t="153166" x="9188450" y="5694363"/>
          <p14:tracePt t="153173" x="9199563" y="5668963"/>
          <p14:tracePt t="153180" x="9212263" y="5643563"/>
          <p14:tracePt t="153188" x="9212263" y="5630863"/>
          <p14:tracePt t="153194" x="9224963" y="5630863"/>
          <p14:tracePt t="153202" x="9224963" y="5619750"/>
          <p14:tracePt t="153207" x="9237663" y="5594350"/>
          <p14:tracePt t="153214" x="9237663" y="5581650"/>
          <p14:tracePt t="153221" x="9237663" y="5568950"/>
          <p14:tracePt t="153227" x="9237663" y="5543550"/>
          <p14:tracePt t="153237" x="9237663" y="5518150"/>
          <p14:tracePt t="153241" x="9237663" y="5494338"/>
          <p14:tracePt t="153248" x="9237663" y="5468938"/>
          <p14:tracePt t="153255" x="9237663" y="5456238"/>
          <p14:tracePt t="153262" x="9237663" y="5430838"/>
          <p14:tracePt t="153271" x="9237663" y="5418138"/>
          <p14:tracePt t="153275" x="9237663" y="5407025"/>
          <p14:tracePt t="153282" x="9224963" y="5394325"/>
          <p14:tracePt t="153289" x="9212263" y="5394325"/>
          <p14:tracePt t="153296" x="9212263" y="5381625"/>
          <p14:tracePt t="153304" x="9199563" y="5368925"/>
          <p14:tracePt t="153317" x="9188450" y="5356225"/>
          <p14:tracePt t="153324" x="9175750" y="5356225"/>
          <p14:tracePt t="153344" x="9163050" y="5343525"/>
          <p14:tracePt t="153358" x="9150350" y="5330825"/>
          <p14:tracePt t="153400" x="9150350" y="5318125"/>
          <p14:tracePt t="153413" x="9124950" y="5318125"/>
          <p14:tracePt t="153427" x="9112250" y="5305425"/>
          <p14:tracePt t="153435" x="9099550" y="5305425"/>
          <p14:tracePt t="153443" x="9088438" y="5305425"/>
          <p14:tracePt t="153450" x="9063038" y="5305425"/>
          <p14:tracePt t="153455" x="9024938" y="5305425"/>
          <p14:tracePt t="153461" x="8999538" y="5305425"/>
          <p14:tracePt t="153471" x="8986838" y="5305425"/>
          <p14:tracePt t="153474" x="8963025" y="5305425"/>
          <p14:tracePt t="153482" x="8950325" y="5305425"/>
          <p14:tracePt t="153488" x="8912225" y="5305425"/>
          <p14:tracePt t="153495" x="8899525" y="5305425"/>
          <p14:tracePt t="153505" x="8886825" y="5318125"/>
          <p14:tracePt t="153509" x="8863013" y="5318125"/>
          <p14:tracePt t="153516" x="8837613" y="5318125"/>
          <p14:tracePt t="153523" x="8812213" y="5330825"/>
          <p14:tracePt t="153530" x="8786813" y="5343525"/>
          <p14:tracePt t="153537" x="8763000" y="5343525"/>
          <p14:tracePt t="153543" x="8737600" y="5343525"/>
          <p14:tracePt t="153551" x="8724900" y="5343525"/>
          <p14:tracePt t="153559" x="8712200" y="5343525"/>
          <p14:tracePt t="153564" x="8712200" y="5356225"/>
          <p14:tracePt t="153571" x="8699500" y="5356225"/>
          <p14:tracePt t="153605" x="8699500" y="5368925"/>
          <p14:tracePt t="153626" x="8686800" y="5368925"/>
          <p14:tracePt t="153640" x="8674100" y="5368925"/>
          <p14:tracePt t="153646" x="8661400" y="5368925"/>
          <p14:tracePt t="153660" x="8650288" y="5368925"/>
          <p14:tracePt t="153675" x="8637588" y="5368925"/>
          <p14:tracePt t="153688" x="8612188" y="5368925"/>
          <p14:tracePt t="153705" x="8599488" y="5368925"/>
          <p14:tracePt t="153716" x="8586788" y="5368925"/>
          <p14:tracePt t="153736" x="8574088" y="5368925"/>
          <p14:tracePt t="153742" x="8561388" y="5368925"/>
          <p14:tracePt t="153777" x="8561388" y="5356225"/>
          <p14:tracePt t="153786" x="8548688" y="5356225"/>
          <p14:tracePt t="153793" x="8537575" y="5356225"/>
          <p14:tracePt t="153798" x="8524875" y="5343525"/>
          <p14:tracePt t="153811" x="8512175" y="5343525"/>
          <p14:tracePt t="153825" x="8499475" y="5343525"/>
          <p14:tracePt t="153833" x="8499475" y="5330825"/>
          <p14:tracePt t="153855" x="8486775" y="5318125"/>
          <p14:tracePt t="153893" x="8474075" y="5318125"/>
          <p14:tracePt t="153956" x="8461375" y="5318125"/>
          <p14:tracePt t="161566" x="8312150" y="5294313"/>
          <p14:tracePt t="161571" x="8086725" y="5230813"/>
          <p14:tracePt t="161579" x="7785100" y="5143500"/>
          <p14:tracePt t="161586" x="7410450" y="5030788"/>
          <p14:tracePt t="161592" x="6997700" y="4905375"/>
          <p14:tracePt t="161600" x="6584950" y="4756150"/>
          <p14:tracePt t="161606" x="6057900" y="4567238"/>
          <p14:tracePt t="161613" x="5545138" y="4354513"/>
          <p14:tracePt t="161620" x="4956175" y="4105275"/>
          <p14:tracePt t="161627" x="4368800" y="3829050"/>
          <p14:tracePt t="161634" x="3805238" y="3616325"/>
          <p14:tracePt t="161641" x="3354388" y="3416300"/>
          <p14:tracePt t="161647" x="2967038" y="3241675"/>
          <p14:tracePt t="161653" x="2541588" y="3065463"/>
          <p14:tracePt t="161661" x="2152650" y="2865438"/>
          <p14:tracePt t="161669" x="1814513" y="2678113"/>
          <p14:tracePt t="161675" x="1514475" y="2503488"/>
          <p14:tracePt t="161681" x="1301750" y="2339975"/>
          <p14:tracePt t="161689" x="1127125" y="2190750"/>
          <p14:tracePt t="161696" x="1001713" y="2089150"/>
          <p14:tracePt t="161703" x="901700" y="2014538"/>
          <p14:tracePt t="161709" x="825500" y="1939925"/>
          <p14:tracePt t="161717" x="763588" y="1876425"/>
          <p14:tracePt t="161723" x="701675" y="1827213"/>
          <p14:tracePt t="161730" x="663575" y="1776413"/>
          <p14:tracePt t="161737" x="612775" y="1739900"/>
          <p14:tracePt t="161745" x="563563" y="1701800"/>
          <p14:tracePt t="161753" x="512763" y="1676400"/>
          <p14:tracePt t="161758" x="476250" y="1639888"/>
          <p14:tracePt t="161764" x="438150" y="1601788"/>
          <p14:tracePt t="161771" x="387350" y="1539875"/>
          <p14:tracePt t="161778" x="363538" y="1489075"/>
          <p14:tracePt t="161786" x="325438" y="1427163"/>
          <p14:tracePt t="161792" x="287338" y="1363663"/>
          <p14:tracePt t="161799" x="263525" y="1327150"/>
          <p14:tracePt t="161806" x="238125" y="1276350"/>
          <p14:tracePt t="161812" x="187325" y="1214438"/>
          <p14:tracePt t="161820" x="150813" y="1163638"/>
          <p14:tracePt t="161827" x="100013" y="1125538"/>
          <p14:tracePt t="161833" x="50800" y="1076325"/>
          <p14:tracePt t="162364" x="274638" y="763588"/>
          <p14:tracePt t="162364" x="538163" y="1025525"/>
          <p14:tracePt t="162364" x="838200" y="1314450"/>
          <p14:tracePt t="162364" x="1127125" y="1589088"/>
          <p14:tracePt t="162364" x="1414463" y="1876425"/>
          <p14:tracePt t="162364" x="1689100" y="2165350"/>
          <p14:tracePt t="162364" x="1952625" y="2427288"/>
          <p14:tracePt t="162364" x="2303463" y="2740025"/>
          <p14:tracePt t="162364" x="2590800" y="2990850"/>
          <p14:tracePt t="162364" x="2803525" y="3165475"/>
          <p14:tracePt t="162364" x="2954338" y="3278188"/>
          <p14:tracePt t="162364" x="3154363" y="3416300"/>
          <p14:tracePt t="162364" x="3328988" y="3529013"/>
          <p14:tracePt t="162364" x="3467100" y="3616325"/>
          <p14:tracePt t="162364" x="3605213" y="3667125"/>
          <p14:tracePt t="162364" x="3730625" y="3703638"/>
          <p14:tracePt t="162364" x="3843338" y="3729038"/>
          <p14:tracePt t="162364" x="3956050" y="3767138"/>
          <p14:tracePt t="162364" x="4043363" y="3767138"/>
          <p14:tracePt t="162364" x="4143375" y="3803650"/>
          <p14:tracePt t="162364" x="4243388" y="3829050"/>
          <p14:tracePt t="162364" x="4356100" y="3867150"/>
          <p14:tracePt t="162364" x="4456113" y="3905250"/>
          <p14:tracePt t="162364" x="4581525" y="3941763"/>
          <p14:tracePt t="162364" x="4681538" y="3979863"/>
          <p14:tracePt t="162364" x="4768850" y="4017963"/>
          <p14:tracePt t="162364" x="4843463" y="4054475"/>
          <p14:tracePt t="162364" x="4906963" y="4079875"/>
          <p14:tracePt t="162364" x="4956175" y="4117975"/>
          <p14:tracePt t="162364" x="5006975" y="4179888"/>
          <p14:tracePt t="162364" x="5068888" y="4267200"/>
          <p14:tracePt t="162364" x="5068888" y="4305300"/>
          <p14:tracePt t="162364" x="5132388" y="4305300"/>
          <p14:tracePt t="162364" x="5245100" y="4305300"/>
          <p14:tracePt t="162364" x="5345113" y="4292600"/>
          <p14:tracePt t="162364" x="5445125" y="4267200"/>
          <p14:tracePt t="162364" x="5545138" y="4254500"/>
          <p14:tracePt t="162364" x="5670550" y="4241800"/>
          <p14:tracePt t="162364" x="5770563" y="4230688"/>
          <p14:tracePt t="162364" x="5883275" y="4217988"/>
          <p14:tracePt t="162364" x="5983288" y="4205288"/>
          <p14:tracePt t="162364" x="6070600" y="4192588"/>
          <p14:tracePt t="162364" x="6157913" y="4179888"/>
          <p14:tracePt t="162364" x="6234113" y="4167188"/>
          <p14:tracePt t="162364" x="6321425" y="4167188"/>
          <p14:tracePt t="162364" x="6434138" y="4167188"/>
          <p14:tracePt t="162364" x="6534150" y="4167188"/>
          <p14:tracePt t="162364" x="6634163" y="4167188"/>
          <p14:tracePt t="162364" x="6721475" y="4167188"/>
          <p14:tracePt t="162364" x="6797675" y="4167188"/>
          <p14:tracePt t="162364" x="6910388" y="4167188"/>
          <p14:tracePt t="162364" x="6985000" y="4167188"/>
          <p14:tracePt t="162364" x="7072313" y="4179888"/>
          <p14:tracePt t="162364" x="7123113" y="4179888"/>
          <p14:tracePt t="162364" x="7185025" y="4192588"/>
          <p14:tracePt t="162364" x="7246938" y="4205288"/>
          <p14:tracePt t="162364" x="7297738" y="4217988"/>
          <p14:tracePt t="162364" x="7335838" y="4217988"/>
          <p14:tracePt t="162364" x="7385050" y="4230688"/>
          <p14:tracePt t="162364" x="7410450" y="4241800"/>
          <p14:tracePt t="162364" x="7423150" y="4241800"/>
          <p14:tracePt t="162364" x="7435850" y="4241800"/>
          <p14:tracePt t="162364" x="7459663" y="4241800"/>
          <p14:tracePt t="162364" x="7472363" y="4241800"/>
          <p14:tracePt t="162364" x="7485063" y="4241800"/>
          <p14:tracePt t="162364" x="7497763" y="4241800"/>
          <p14:tracePt t="162364" x="7523163" y="4230688"/>
          <p14:tracePt t="162364" x="7535863" y="4205288"/>
          <p14:tracePt t="162364" x="7561263" y="4192588"/>
          <p14:tracePt t="162364" x="7572375" y="4167188"/>
          <p14:tracePt t="162364" x="7610475" y="4154488"/>
          <p14:tracePt t="162364" x="7623175" y="4141788"/>
          <p14:tracePt t="162364" x="7635875" y="4141788"/>
          <p14:tracePt t="162364" x="7635875" y="4129088"/>
          <p14:tracePt t="162364" x="7648575" y="4129088"/>
          <p14:tracePt t="162364" x="7661275" y="4129088"/>
          <p14:tracePt t="162364" x="7661275" y="4117975"/>
          <p14:tracePt t="162364" x="7661275" y="4105275"/>
          <p14:tracePt t="162364" x="7661275" y="4092575"/>
          <p14:tracePt t="162364" x="7673975" y="4092575"/>
          <p14:tracePt t="162364" x="7685088" y="4092575"/>
          <p14:tracePt t="162364" x="7685088" y="4079875"/>
          <p14:tracePt t="162364" x="7685088" y="4067175"/>
          <p14:tracePt t="162364" x="7685088" y="4054475"/>
          <p14:tracePt t="162364" x="7685088" y="4041775"/>
          <p14:tracePt t="162364" x="7697788" y="4005263"/>
          <p14:tracePt t="162364" x="7697788" y="3992563"/>
          <p14:tracePt t="162364" x="7697788" y="3979863"/>
          <p14:tracePt t="162364" x="7697788" y="3954463"/>
          <p14:tracePt t="162364" x="7697788" y="3929063"/>
          <p14:tracePt t="162364" x="7697788" y="3916363"/>
          <p14:tracePt t="162364" x="7697788" y="3905250"/>
          <p14:tracePt t="162364" x="7697788" y="3892550"/>
          <p14:tracePt t="162364" x="7697788" y="3879850"/>
          <p14:tracePt t="162364" x="7697788" y="3867150"/>
          <p14:tracePt t="162364" x="7697788" y="3854450"/>
          <p14:tracePt t="162364" x="7697788" y="3841750"/>
          <p14:tracePt t="162364" x="7648575" y="3841750"/>
          <p14:tracePt t="162364" x="7535863" y="3841750"/>
          <p14:tracePt t="162364" x="7397750" y="3841750"/>
          <p14:tracePt t="162364" x="7246938" y="3841750"/>
          <p14:tracePt t="162364" x="7097713" y="3841750"/>
          <p14:tracePt t="162364" x="6946900" y="3841750"/>
          <p14:tracePt t="162364" x="6797675" y="3841750"/>
          <p14:tracePt t="162364" x="6634163" y="3829050"/>
          <p14:tracePt t="162364" x="6459538" y="3816350"/>
          <p14:tracePt t="162364" x="6259513" y="3792538"/>
          <p14:tracePt t="162364" x="6070600" y="3767138"/>
          <p14:tracePt t="162364" x="5845175" y="3754438"/>
          <p14:tracePt t="162364" x="5619750" y="3716338"/>
          <p14:tracePt t="162364" x="5332413" y="3679825"/>
          <p14:tracePt t="162364" x="5106988" y="3629025"/>
          <p14:tracePt t="162364" x="4843463" y="3579813"/>
          <p14:tracePt t="162364" x="4468813" y="3503613"/>
          <p14:tracePt t="162364" x="4092575" y="3390900"/>
          <p14:tracePt t="162364" x="3717925" y="3241675"/>
          <p14:tracePt t="162364" x="3328988" y="3078163"/>
          <p14:tracePt t="162364" x="2941638" y="2928938"/>
          <p14:tracePt t="162364" x="2590800" y="2778125"/>
          <p14:tracePt t="162364" x="2239963" y="2627313"/>
          <p14:tracePt t="162364" x="1978025" y="2503488"/>
          <p14:tracePt t="162364" x="1752600" y="2378075"/>
          <p14:tracePt t="162364" x="1527175" y="2278063"/>
          <p14:tracePt t="162364" x="1327150" y="2165350"/>
          <p14:tracePt t="162364" x="1127125" y="2027238"/>
          <p14:tracePt t="162364" x="976313" y="1927225"/>
          <p14:tracePt t="162364" x="838200" y="1827213"/>
          <p14:tracePt t="162364" x="712788" y="1739900"/>
          <p14:tracePt t="162364" x="588963" y="1652588"/>
          <p14:tracePt t="162364" x="488950" y="1563688"/>
          <p14:tracePt t="162364" x="376238" y="1489075"/>
          <p14:tracePt t="162364" x="274638" y="1401763"/>
          <p14:tracePt t="162364" x="187325" y="1327150"/>
          <p14:tracePt t="162364" x="74613" y="1238250"/>
          <p14:tracePt t="162804" x="287338" y="3141663"/>
          <p14:tracePt t="162810" x="488950" y="3190875"/>
          <p14:tracePt t="162817" x="712788" y="3228975"/>
          <p14:tracePt t="162824" x="925513" y="3241675"/>
          <p14:tracePt t="162830" x="1201738" y="3241675"/>
          <p14:tracePt t="162838" x="1539875" y="3241675"/>
          <p14:tracePt t="162844" x="1952625" y="3241675"/>
          <p14:tracePt t="162851" x="2352675" y="3241675"/>
          <p14:tracePt t="162857" x="2728913" y="3241675"/>
          <p14:tracePt t="162864" x="3141663" y="3267075"/>
          <p14:tracePt t="162874" x="3654425" y="3267075"/>
          <p14:tracePt t="162878" x="4168775" y="3278188"/>
          <p14:tracePt t="162886" x="4719638" y="3328988"/>
          <p14:tracePt t="162891" x="5281613" y="3378200"/>
          <p14:tracePt t="162899" x="5757863" y="3416300"/>
          <p14:tracePt t="162907" x="6221413" y="3467100"/>
          <p14:tracePt t="162912" x="6596063" y="3479800"/>
          <p14:tracePt t="162920" x="6946900" y="3503613"/>
          <p14:tracePt t="162926" x="7335838" y="3541713"/>
          <p14:tracePt t="162934" x="7723188" y="3603625"/>
          <p14:tracePt t="162940" x="8035925" y="3679825"/>
          <p14:tracePt t="162947" x="8299450" y="3729038"/>
          <p14:tracePt t="162957" x="8299450" y="3767138"/>
          <p14:tracePt t="164522" x="8374063" y="3779838"/>
          <p14:tracePt t="164528" x="8461375" y="3816350"/>
          <p14:tracePt t="164534" x="8561388" y="3879850"/>
          <p14:tracePt t="164540" x="8661400" y="3916363"/>
          <p14:tracePt t="164548" x="8763000" y="3954463"/>
          <p14:tracePt t="164557" x="8886825" y="3992563"/>
          <p14:tracePt t="164563" x="9037638" y="4029075"/>
          <p14:tracePt t="164570" x="9175750" y="4067175"/>
          <p14:tracePt t="164576" x="9324975" y="4105275"/>
          <p14:tracePt t="164582" x="9475788" y="4129088"/>
          <p14:tracePt t="164590" x="9626600" y="4154488"/>
          <p14:tracePt t="164596" x="9813925" y="4192588"/>
          <p14:tracePt t="164603" x="9988550" y="4205288"/>
          <p14:tracePt t="164611" x="10152063" y="4217988"/>
          <p14:tracePt t="164617" x="10301288" y="4217988"/>
          <p14:tracePt t="164623" x="10464800" y="4230688"/>
          <p14:tracePt t="164632" x="10614025" y="4241800"/>
          <p14:tracePt t="164639" x="10752138" y="4241800"/>
          <p14:tracePt t="164646" x="10864850" y="4241800"/>
          <p14:tracePt t="164651" x="10964863" y="4241800"/>
          <p14:tracePt t="164658" x="11077575" y="4241800"/>
          <p14:tracePt t="164665" x="11177588" y="4241800"/>
          <p14:tracePt t="164673" x="11241088" y="4241800"/>
          <p14:tracePt t="164678" x="11328400" y="4241800"/>
          <p14:tracePt t="164686" x="11390313" y="4254500"/>
          <p14:tracePt t="164693" x="11453813" y="4254500"/>
          <p14:tracePt t="164699" x="11503025" y="4267200"/>
          <p14:tracePt t="164707" x="11541125" y="4267200"/>
          <p14:tracePt t="164713" x="11579225" y="4267200"/>
          <p14:tracePt t="164723" x="11628438" y="4267200"/>
          <p14:tracePt t="164726" x="11666538" y="4279900"/>
          <p14:tracePt t="164734" x="11703050" y="4279900"/>
          <p14:tracePt t="164741" x="11728450" y="4279900"/>
          <p14:tracePt t="164747" x="11753850" y="4267200"/>
          <p14:tracePt t="164757" x="11791950" y="4254500"/>
          <p14:tracePt t="164761" x="11815763" y="4254500"/>
          <p14:tracePt t="164768" x="11841163" y="4254500"/>
          <p14:tracePt t="164775" x="11866563" y="4254500"/>
          <p14:tracePt t="164781" x="11904663" y="4254500"/>
          <p14:tracePt t="164791" x="11928475" y="4267200"/>
          <p14:tracePt t="164795" x="11966575" y="4267200"/>
          <p14:tracePt t="164803" x="11991975" y="4267200"/>
          <p14:tracePt t="164809" x="12017375" y="4267200"/>
          <p14:tracePt t="164816" x="12041188" y="4267200"/>
          <p14:tracePt t="164824" x="12066588" y="4267200"/>
          <p14:tracePt t="164830" x="12079288" y="4267200"/>
          <p14:tracePt t="164837" x="12091988" y="4267200"/>
          <p14:tracePt t="164844" x="12130088" y="4279900"/>
          <p14:tracePt t="164851" x="12141200" y="4279900"/>
          <p14:tracePt t="164857" x="12153900" y="4292600"/>
          <p14:tracePt t="165059" x="12166600" y="4379913"/>
          <p14:tracePt t="165065" x="12153900" y="4379913"/>
          <p14:tracePt t="165074" x="12117388" y="4392613"/>
          <p14:tracePt t="165077" x="12104688" y="4392613"/>
          <p14:tracePt t="165086" x="12079288" y="4392613"/>
          <p14:tracePt t="165091" x="12053888" y="4392613"/>
          <p14:tracePt t="165097" x="12041188" y="4392613"/>
          <p14:tracePt t="165107" x="12004675" y="4392613"/>
          <p14:tracePt t="165111" x="11966575" y="4392613"/>
          <p14:tracePt t="165118" x="11941175" y="4392613"/>
          <p14:tracePt t="165125" x="11917363" y="4392613"/>
          <p14:tracePt t="165133" x="11891963" y="4392613"/>
          <p14:tracePt t="165140" x="11879263" y="4392613"/>
          <p14:tracePt t="165146" x="11853863" y="4392613"/>
          <p14:tracePt t="165153" x="11828463" y="4379913"/>
          <p14:tracePt t="165160" x="11815763" y="4367213"/>
          <p14:tracePt t="165167" x="11791950" y="4367213"/>
          <p14:tracePt t="165174" x="11779250" y="4367213"/>
          <p14:tracePt t="165181" x="11753850" y="4341813"/>
          <p14:tracePt t="165190" x="11728450" y="4330700"/>
          <p14:tracePt t="165194" x="11715750" y="4318000"/>
          <p14:tracePt t="165201" x="11691938" y="4305300"/>
          <p14:tracePt t="165208" x="11666538" y="4279900"/>
          <p14:tracePt t="165215" x="11653838" y="4254500"/>
          <p14:tracePt t="165223" x="11628438" y="4230688"/>
          <p14:tracePt t="165229" x="11628438" y="4217988"/>
          <p14:tracePt t="165235" x="11603038" y="4205288"/>
          <p14:tracePt t="165243" x="11603038" y="4192588"/>
          <p14:tracePt t="165249" x="11591925" y="4192588"/>
          <p14:tracePt t="165258" x="11591925" y="4167188"/>
          <p14:tracePt t="165272" x="11566525" y="4141788"/>
          <p14:tracePt t="165283" x="11566525" y="4129088"/>
          <p14:tracePt t="165297" x="11566525" y="4117975"/>
          <p14:tracePt t="165393" x="11566525" y="4129088"/>
          <p14:tracePt t="165406" x="11566525" y="4141788"/>
          <p14:tracePt t="165422" x="11566525" y="4154488"/>
          <p14:tracePt t="165551" x="11579225" y="4154488"/>
          <p14:tracePt t="165600" x="11591925" y="4167188"/>
          <p14:tracePt t="165626" x="11603038" y="4167188"/>
          <p14:tracePt t="165758" x="11615738" y="4167188"/>
          <p14:tracePt t="165895" x="11615738" y="4179888"/>
          <p14:tracePt t="165901" x="11628438" y="4179888"/>
          <p14:tracePt t="165956" x="11641138" y="4179888"/>
          <p14:tracePt t="166012" x="11653838" y="4179888"/>
          <p14:tracePt t="166032" x="11666538" y="4179888"/>
          <p14:tracePt t="166039" x="11679238" y="4179888"/>
          <p14:tracePt t="166046" x="11691938" y="4179888"/>
          <p14:tracePt t="166054" x="11715750" y="4167188"/>
          <p14:tracePt t="166066" x="11766550" y="4154488"/>
          <p14:tracePt t="166074" x="11791950" y="4141788"/>
          <p14:tracePt t="166080" x="11841163" y="4117975"/>
          <p14:tracePt t="166090" x="11891963" y="4105275"/>
          <p14:tracePt t="166094" x="11941175" y="4092575"/>
          <p14:tracePt t="166103" x="11991975" y="4079875"/>
          <p14:tracePt t="166108" x="12053888" y="4067175"/>
          <p14:tracePt t="166115" x="12104688" y="4054475"/>
          <p14:tracePt t="166124" x="12153900" y="40544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5334E-F8DD-4CBF-88BB-82864214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D) Points forts d’S-PASS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77CDC-E0C8-43AD-8D7A-FE0BDB2D2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 descr="Repère">
            <a:extLst>
              <a:ext uri="{FF2B5EF4-FFF2-40B4-BE49-F238E27FC236}">
                <a16:creationId xmlns:a16="http://schemas.microsoft.com/office/drawing/2014/main" id="{5E3E6DCE-7190-43A6-A2C0-A657DDB1B31E}"/>
              </a:ext>
            </a:extLst>
          </p:cNvPr>
          <p:cNvSpPr/>
          <p:nvPr/>
        </p:nvSpPr>
        <p:spPr>
          <a:xfrm>
            <a:off x="859666" y="716875"/>
            <a:ext cx="452299" cy="51557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E68508-1A3E-4EA9-AD23-D3672B4BC80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67" y="2869493"/>
            <a:ext cx="2653925" cy="7014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29C2C8-C81A-4758-9C91-4B1847B9C676}"/>
              </a:ext>
            </a:extLst>
          </p:cNvPr>
          <p:cNvSpPr txBox="1"/>
          <p:nvPr/>
        </p:nvSpPr>
        <p:spPr>
          <a:xfrm>
            <a:off x="2353978" y="2038496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Le travail en réseau, la collaboration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850358-9FFA-46DA-945C-9E440CC18684}"/>
              </a:ext>
            </a:extLst>
          </p:cNvPr>
          <p:cNvSpPr txBox="1"/>
          <p:nvPr/>
        </p:nvSpPr>
        <p:spPr>
          <a:xfrm>
            <a:off x="7310291" y="2784201"/>
            <a:ext cx="3311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La capitalisation des savoirs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60B9BC-2EA2-46CA-8044-86DBC791D1CF}"/>
              </a:ext>
            </a:extLst>
          </p:cNvPr>
          <p:cNvSpPr txBox="1"/>
          <p:nvPr/>
        </p:nvSpPr>
        <p:spPr>
          <a:xfrm>
            <a:off x="4043629" y="4306864"/>
            <a:ext cx="3311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Les améliorations techniques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C40155-A968-407C-AA75-39ECB0E489BB}"/>
              </a:ext>
            </a:extLst>
          </p:cNvPr>
          <p:cNvSpPr txBox="1"/>
          <p:nvPr/>
        </p:nvSpPr>
        <p:spPr>
          <a:xfrm>
            <a:off x="7947433" y="4803226"/>
            <a:ext cx="2964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Des portails prometteurs</a:t>
            </a:r>
          </a:p>
          <a:p>
            <a:endParaRPr lang="fr-FR" dirty="0"/>
          </a:p>
        </p:txBody>
      </p:sp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2B1AF83-04BA-45B7-8AE9-05F17C82BF0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32" y="5742673"/>
            <a:ext cx="2181225" cy="8191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F5B308-7C0A-4FF9-9E09-58143F7237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14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284524">
        <p159:morph option="byObject"/>
      </p:transition>
    </mc:Choice>
    <mc:Fallback xmlns="">
      <p:transition spd="slow" advTm="284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06" x="9212263" y="1138238"/>
          <p14:tracePt t="109" x="9263063" y="1125538"/>
          <p14:tracePt t="118" x="9312275" y="1114425"/>
          <p14:tracePt t="124" x="9363075" y="1101725"/>
          <p14:tracePt t="129" x="9424988" y="1089025"/>
          <p14:tracePt t="136" x="9463088" y="1089025"/>
          <p14:tracePt t="143" x="9501188" y="1089025"/>
          <p14:tracePt t="152" x="9537700" y="1089025"/>
          <p14:tracePt t="158" x="9575800" y="1101725"/>
          <p14:tracePt t="164" x="9601200" y="1114425"/>
          <p14:tracePt t="172" x="9626600" y="1138238"/>
          <p14:tracePt t="177" x="9650413" y="1150938"/>
          <p14:tracePt t="186" x="9663113" y="1163638"/>
          <p14:tracePt t="192" x="9688513" y="1201738"/>
          <p14:tracePt t="199" x="9701213" y="1227138"/>
          <p14:tracePt t="205" x="9713913" y="1250950"/>
          <p14:tracePt t="212" x="9739313" y="1276350"/>
          <p14:tracePt t="220" x="9750425" y="1327150"/>
          <p14:tracePt t="226" x="9775825" y="1350963"/>
          <p14:tracePt t="237" x="9788525" y="1363663"/>
          <p14:tracePt t="240" x="9813925" y="1401763"/>
          <p14:tracePt t="253" x="9813925" y="14144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7.9|10.4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9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5.6|34.9|70.3|57.9|31.7"/>
</p:tagLst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4697</TotalTime>
  <Words>61</Words>
  <Application>Microsoft Macintosh PowerPoint</Application>
  <PresentationFormat>Grand écran</PresentationFormat>
  <Paragraphs>12</Paragraphs>
  <Slides>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Berlin Sans FB Demi</vt:lpstr>
      <vt:lpstr>Century Gothic</vt:lpstr>
      <vt:lpstr>Wingdings 3</vt:lpstr>
      <vt:lpstr>Brin</vt:lpstr>
      <vt:lpstr>A) Statistiques, données chiffrées</vt:lpstr>
      <vt:lpstr>Présentation PowerPoint</vt:lpstr>
      <vt:lpstr>B) Quel.le utilisateur.rice ?</vt:lpstr>
      <vt:lpstr>C) Fonctionnalités</vt:lpstr>
      <vt:lpstr>D) Points forts d’S-PASS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Compte-rendu S-PASS Territoires </dc:title>
  <dc:creator>Mélina Bodin</dc:creator>
  <cp:lastModifiedBy>Christophe Grandjacques</cp:lastModifiedBy>
  <cp:revision>40</cp:revision>
  <dcterms:created xsi:type="dcterms:W3CDTF">2021-06-03T07:20:52Z</dcterms:created>
  <dcterms:modified xsi:type="dcterms:W3CDTF">2021-10-04T17:52:41Z</dcterms:modified>
</cp:coreProperties>
</file>