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78" r:id="rId2"/>
    <p:sldId id="446" r:id="rId3"/>
    <p:sldId id="472" r:id="rId4"/>
    <p:sldId id="479" r:id="rId5"/>
    <p:sldId id="474" r:id="rId6"/>
    <p:sldId id="475" r:id="rId7"/>
    <p:sldId id="476" r:id="rId8"/>
    <p:sldId id="477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BD5B"/>
    <a:srgbClr val="FF9900"/>
    <a:srgbClr val="FF9933"/>
    <a:srgbClr val="DEF1F2"/>
    <a:srgbClr val="99CCFF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D890A51-42AE-5548-B26F-C11F723EA02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21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8FBD8A6F-3491-EC4F-8FC3-2DC8F983EC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241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DE23F99-FD7F-A846-83FB-9295471B9E3E}" type="slidenum">
              <a:rPr lang="fr-FR" sz="1200"/>
              <a:pPr eaLnBrk="1" hangingPunct="1"/>
              <a:t>2</a:t>
            </a:fld>
            <a:endParaRPr lang="fr-FR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9BEB2E-090A-6945-B78F-178CCD9413E9}" type="slidenum">
              <a:rPr lang="fr-FR" sz="1200"/>
              <a:pPr eaLnBrk="1" hangingPunct="1"/>
              <a:t>3</a:t>
            </a:fld>
            <a:endParaRPr lang="fr-FR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6575"/>
            <a:ext cx="54800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E8EDA3C-5694-884D-913A-8852FD94AE67}" type="slidenum">
              <a:rPr lang="fr-FR" sz="1200"/>
              <a:pPr eaLnBrk="1" hangingPunct="1"/>
              <a:t>4</a:t>
            </a:fld>
            <a:endParaRPr lang="fr-FR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6575"/>
            <a:ext cx="54800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5DD720-6261-8641-B1F6-C5EF26C92FF6}" type="slidenum">
              <a:rPr lang="fr-FR" sz="1200"/>
              <a:pPr eaLnBrk="1" hangingPunct="1"/>
              <a:t>5</a:t>
            </a:fld>
            <a:endParaRPr lang="fr-FR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6575"/>
            <a:ext cx="54800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B23FC3-35CB-D545-B08A-526515764143}" type="slidenum">
              <a:rPr lang="fr-FR" sz="1200"/>
              <a:pPr eaLnBrk="1" hangingPunct="1"/>
              <a:t>6</a:t>
            </a:fld>
            <a:endParaRPr lang="fr-FR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6575"/>
            <a:ext cx="54800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649D6D-7FE6-0F4B-BE60-87DB3A22F352}" type="slidenum">
              <a:rPr lang="fr-FR" sz="1200"/>
              <a:pPr eaLnBrk="1" hangingPunct="1"/>
              <a:t>7</a:t>
            </a:fld>
            <a:endParaRPr lang="fr-FR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6575"/>
            <a:ext cx="54800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920C4D3-554C-A448-8E75-3120653293F5}" type="slidenum">
              <a:rPr lang="fr-FR" sz="1200"/>
              <a:pPr eaLnBrk="1" hangingPunct="1"/>
              <a:t>8</a:t>
            </a:fld>
            <a:endParaRPr lang="fr-FR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75" y="4346575"/>
            <a:ext cx="5480050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86948A9A-3B89-754C-9F45-2FB816F952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7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6EF69622-416B-834C-B4D6-9B5E1EC5517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7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B9B537BB-918A-D44B-9B07-4A2540FA8A6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160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FCC6FDBB-A633-E643-831D-6A27D15A06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29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358342EA-9C2E-794B-80AE-BF7D5E8B3D0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1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AE5A0C69-84C8-2941-9143-2A38456711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2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728B5128-751A-CB4A-8696-2E18A6A9D0E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976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F778F800-1D4D-534F-B4F7-08BC0640E5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63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AD80FEE1-3B14-B240-B918-3728153A141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73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66ADBA12-AB58-B54C-9EB2-B4AD1CC27D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66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27800" y="62325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fr-FR"/>
              <a:t>CAUE du Nord</a:t>
            </a:r>
          </a:p>
          <a:p>
            <a:pPr>
              <a:defRPr/>
            </a:pPr>
            <a:fld id="{2367D162-86EC-9D48-8847-D2061B7EDE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98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AMN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6092825"/>
            <a:ext cx="4826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 8" descr="logoCAUEnord_noir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6237288"/>
            <a:ext cx="501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eg"/><Relationship Id="rId7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Arial" charset="0"/>
            </a:endParaRPr>
          </a:p>
        </p:txBody>
      </p:sp>
      <p:pic>
        <p:nvPicPr>
          <p:cNvPr id="40962" name="Image 3" descr="Capture d’écran 2015-07-02 à 01.44.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52488" y="6021388"/>
            <a:ext cx="76803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800" b="1"/>
              <a:t>Les grandes évolutions du territoire</a:t>
            </a:r>
          </a:p>
          <a:p>
            <a:r>
              <a:rPr lang="fr-FR"/>
              <a:t>Lire l’impact de l’homme sur le territoire, à travers un « échantillon »</a:t>
            </a:r>
          </a:p>
        </p:txBody>
      </p:sp>
      <p:sp>
        <p:nvSpPr>
          <p:cNvPr id="40964" name="Rectangle 8"/>
          <p:cNvSpPr>
            <a:spLocks noChangeArrowheads="1"/>
          </p:cNvSpPr>
          <p:nvPr/>
        </p:nvSpPr>
        <p:spPr bwMode="auto">
          <a:xfrm>
            <a:off x="1308100" y="704850"/>
            <a:ext cx="539591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Séquence 2- Arbitrer:</a:t>
            </a:r>
          </a:p>
          <a:p>
            <a:r>
              <a:rPr lang="fr-FR" sz="2800" b="1">
                <a:solidFill>
                  <a:schemeClr val="bg1"/>
                </a:solidFill>
              </a:rPr>
              <a:t>Créer les conditions du débat autour de chaque projet</a:t>
            </a:r>
          </a:p>
          <a:p>
            <a:r>
              <a:rPr lang="fr-FR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francevillen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20713"/>
            <a:ext cx="766762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7" descr="EPOQUE GALLOROMAIN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1119188"/>
            <a:ext cx="1368425" cy="95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8" descr="EPOQUE MEDIEVALE F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148138"/>
            <a:ext cx="1368425" cy="95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" descr="Carte bas PI-marine régression+géor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2"/>
          <a:stretch>
            <a:fillRect/>
          </a:stretch>
        </p:blipFill>
        <p:spPr bwMode="auto">
          <a:xfrm>
            <a:off x="63500" y="169863"/>
            <a:ext cx="1365250" cy="890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9" descr="EPOQUE MODER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138488"/>
            <a:ext cx="1370012" cy="950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9" descr="EPOQUE MODERNE [Converti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127250"/>
            <a:ext cx="1357312" cy="95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7" name="Picture 10" descr="infra europe [Converti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157788"/>
            <a:ext cx="1365250" cy="95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itre 1"/>
          <p:cNvSpPr>
            <a:spLocks noGrp="1"/>
          </p:cNvSpPr>
          <p:nvPr>
            <p:ph type="title"/>
          </p:nvPr>
        </p:nvSpPr>
        <p:spPr bwMode="auto">
          <a:xfrm>
            <a:off x="3851275" y="765175"/>
            <a:ext cx="2160588" cy="935038"/>
          </a:xfrm>
          <a:solidFill>
            <a:srgbClr val="000000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400" b="1">
                <a:solidFill>
                  <a:schemeClr val="bg1"/>
                </a:solidFill>
                <a:latin typeface="Arial" charset="0"/>
              </a:rPr>
              <a:t>Territoire de frontières ?</a:t>
            </a:r>
          </a:p>
        </p:txBody>
      </p:sp>
      <p:sp>
        <p:nvSpPr>
          <p:cNvPr id="15369" name="Rectangle 4"/>
          <p:cNvSpPr>
            <a:spLocks noChangeArrowheads="1"/>
          </p:cNvSpPr>
          <p:nvPr/>
        </p:nvSpPr>
        <p:spPr bwMode="auto">
          <a:xfrm rot="2569012">
            <a:off x="3679825" y="2852738"/>
            <a:ext cx="3717925" cy="950912"/>
          </a:xfrm>
          <a:prstGeom prst="rect">
            <a:avLst/>
          </a:prstGeo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79755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5720" rIns="9000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000" b="1">
                <a:solidFill>
                  <a:schemeClr val="bg1"/>
                </a:solidFill>
                <a:latin typeface="Arial" charset="0"/>
              </a:rPr>
              <a:t>Un territoire visiblement habité</a:t>
            </a:r>
          </a:p>
        </p:txBody>
      </p:sp>
      <p:pic>
        <p:nvPicPr>
          <p:cNvPr id="17410" name="Picture 4" descr="logo_ust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949950"/>
            <a:ext cx="4683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francevillen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20713"/>
            <a:ext cx="766762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francevillenu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620713"/>
            <a:ext cx="7667625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192838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000" b="1">
                <a:solidFill>
                  <a:schemeClr val="bg1"/>
                </a:solidFill>
                <a:latin typeface="Arial" charset="0"/>
              </a:rPr>
              <a:t>Un territoire à décoder</a:t>
            </a:r>
          </a:p>
        </p:txBody>
      </p:sp>
      <p:pic>
        <p:nvPicPr>
          <p:cNvPr id="19459" name="Picture 4" descr="carte plat de nouil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73388"/>
            <a:ext cx="539750" cy="3841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2933" name="Picture 5" descr="carte plat de nouil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476250"/>
            <a:ext cx="7667625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92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688013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000" b="1">
                <a:solidFill>
                  <a:schemeClr val="bg1"/>
                </a:solidFill>
                <a:latin typeface="Arial" charset="0"/>
              </a:rPr>
              <a:t>Les temps agraires</a:t>
            </a:r>
          </a:p>
        </p:txBody>
      </p:sp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6356350" y="1941513"/>
            <a:ext cx="1325563" cy="1231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0" tIns="0" rIns="0" bIns="0" anchor="ctr"/>
          <a:lstStyle/>
          <a:p>
            <a:endParaRPr lang="fr-FR"/>
          </a:p>
        </p:txBody>
      </p:sp>
      <p:pic>
        <p:nvPicPr>
          <p:cNvPr id="21507" name="Picture 4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00063"/>
            <a:ext cx="7612063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0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01650"/>
            <a:ext cx="7612063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01650"/>
            <a:ext cx="7596187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688013" cy="404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000" b="1">
                <a:solidFill>
                  <a:schemeClr val="bg1"/>
                </a:solidFill>
                <a:latin typeface="Arial" charset="0"/>
              </a:rPr>
              <a:t>Les temps agraires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6356350" y="1941513"/>
            <a:ext cx="1325563" cy="12319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360000" tIns="0" rIns="0" bIns="0" anchor="ctr"/>
          <a:lstStyle/>
          <a:p>
            <a:endParaRPr lang="fr-FR"/>
          </a:p>
        </p:txBody>
      </p:sp>
      <p:pic>
        <p:nvPicPr>
          <p:cNvPr id="23555" name="Picture 4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500063"/>
            <a:ext cx="7612063" cy="544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 descr="0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01650"/>
            <a:ext cx="7612063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01650"/>
            <a:ext cx="7596187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Cambrésis-époque agrair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88" y="3787775"/>
            <a:ext cx="2867025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 descr="Maubeugecroy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503238"/>
            <a:ext cx="247491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565775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000" b="1">
                <a:solidFill>
                  <a:schemeClr val="bg1"/>
                </a:solidFill>
                <a:latin typeface="Arial" charset="0"/>
              </a:rPr>
              <a:t>L</a:t>
            </a:r>
            <a:r>
              <a:rPr lang="ja-JP" altLang="fr-FR" sz="2000" b="1">
                <a:solidFill>
                  <a:schemeClr val="bg1"/>
                </a:solidFill>
                <a:latin typeface="Arial" charset="0"/>
              </a:rPr>
              <a:t>’</a:t>
            </a:r>
            <a:r>
              <a:rPr lang="fr-FR" altLang="ja-JP" sz="2000" b="1">
                <a:solidFill>
                  <a:schemeClr val="bg1"/>
                </a:solidFill>
                <a:latin typeface="Arial" charset="0"/>
              </a:rPr>
              <a:t>époque industrielle</a:t>
            </a:r>
            <a:endParaRPr lang="fr-FR" sz="2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02" name="Picture 3" descr="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01650"/>
            <a:ext cx="76454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076" name="Picture 4" descr="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01650"/>
            <a:ext cx="76454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077" name="Picture 5" descr="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01650"/>
            <a:ext cx="7645400" cy="545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078" name="Picture 6" descr="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01650"/>
            <a:ext cx="7656512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079" name="Picture 7" descr="07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01650"/>
            <a:ext cx="76454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080" name="Picture 8" descr="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01650"/>
            <a:ext cx="7634287" cy="544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9081" name="Picture 9" descr="Gde Lill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501650"/>
            <a:ext cx="2189162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9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89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89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89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9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9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327650" cy="561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fr-FR" sz="2000" b="1">
                <a:solidFill>
                  <a:schemeClr val="bg1"/>
                </a:solidFill>
                <a:latin typeface="Arial" charset="0"/>
              </a:rPr>
              <a:t>Les temps actuels</a:t>
            </a:r>
          </a:p>
        </p:txBody>
      </p:sp>
      <p:pic>
        <p:nvPicPr>
          <p:cNvPr id="27650" name="Picture 3" descr="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/>
          <a:stretch>
            <a:fillRect/>
          </a:stretch>
        </p:blipFill>
        <p:spPr bwMode="auto">
          <a:xfrm>
            <a:off x="1114425" y="501650"/>
            <a:ext cx="7585075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24" name="Picture 4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/>
          <a:stretch>
            <a:fillRect/>
          </a:stretch>
        </p:blipFill>
        <p:spPr bwMode="auto">
          <a:xfrm>
            <a:off x="1114425" y="501650"/>
            <a:ext cx="7570788" cy="540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25" name="Picture 5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/>
          <a:stretch>
            <a:fillRect/>
          </a:stretch>
        </p:blipFill>
        <p:spPr bwMode="auto">
          <a:xfrm>
            <a:off x="1114425" y="501650"/>
            <a:ext cx="7583488" cy="542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26" name="Picture 6" descr="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"/>
          <a:stretch>
            <a:fillRect/>
          </a:stretch>
        </p:blipFill>
        <p:spPr bwMode="auto">
          <a:xfrm>
            <a:off x="1114425" y="501650"/>
            <a:ext cx="7597775" cy="545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27" name="Picture 7" descr="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01650"/>
            <a:ext cx="7667625" cy="544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28" name="Picture 8" descr="Canal Leie 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1449388"/>
            <a:ext cx="2159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29" name="Picture 9" descr="BM-npdc vu du S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2889250"/>
            <a:ext cx="28702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30" name="Picture 10" descr="2canalavalconfluence2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4254500"/>
            <a:ext cx="2500312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01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0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0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01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0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0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0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62</Words>
  <Application>Microsoft Macintosh PowerPoint</Application>
  <PresentationFormat>Présentation à l'écran (4:3)</PresentationFormat>
  <Paragraphs>19</Paragraphs>
  <Slides>8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Modèle par défaut</vt:lpstr>
      <vt:lpstr>Présentation PowerPoint</vt:lpstr>
      <vt:lpstr>Territoire de frontières ?</vt:lpstr>
      <vt:lpstr>Un territoire visiblement habité</vt:lpstr>
      <vt:lpstr>Un territoire à décoder</vt:lpstr>
      <vt:lpstr>Les temps agraires</vt:lpstr>
      <vt:lpstr>Les temps agraires</vt:lpstr>
      <vt:lpstr>L’époque industrielle</vt:lpstr>
      <vt:lpstr>Les temps actuels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Timothée Hubscher</dc:creator>
  <cp:lastModifiedBy>Vincent BASSEZ</cp:lastModifiedBy>
  <cp:revision>218</cp:revision>
  <dcterms:created xsi:type="dcterms:W3CDTF">2010-09-30T10:09:19Z</dcterms:created>
  <dcterms:modified xsi:type="dcterms:W3CDTF">2015-07-11T08:51:22Z</dcterms:modified>
</cp:coreProperties>
</file>